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5" r:id="rId11"/>
    <p:sldId id="266" r:id="rId12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a Karolina De Souza Freitas" initials="AKDSF" lastIdx="1" clrIdx="0">
    <p:extLst>
      <p:ext uri="{19B8F6BF-5375-455C-9EA6-DF929625EA0E}">
        <p15:presenceInfo xmlns:p15="http://schemas.microsoft.com/office/powerpoint/2012/main" userId="S::1405354@sga.pucminas.br::722b0cf9-03b0-4651-884c-3b356cba31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78" d="100"/>
          <a:sy n="78" d="100"/>
        </p:scale>
        <p:origin x="67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4182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sv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CE8CE0-CA5C-4CF2-8E81-B543811C97C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5_2" csCatId="accent5" phldr="1"/>
      <dgm:spPr/>
      <dgm:t>
        <a:bodyPr/>
        <a:lstStyle/>
        <a:p>
          <a:endParaRPr lang="en-US"/>
        </a:p>
      </dgm:t>
    </dgm:pt>
    <dgm:pt modelId="{A07F38A6-43C4-429E-8C41-F23752C364AB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Página de login com usuário e senha.</a:t>
          </a:r>
          <a:endParaRPr lang="en-US" dirty="0"/>
        </a:p>
      </dgm:t>
    </dgm:pt>
    <dgm:pt modelId="{07DA749A-DF16-4247-96B1-D2519D5E7313}" type="parTrans" cxnId="{E3EB78CB-C415-482C-B51A-E121D43989D4}">
      <dgm:prSet/>
      <dgm:spPr/>
      <dgm:t>
        <a:bodyPr/>
        <a:lstStyle/>
        <a:p>
          <a:endParaRPr lang="en-US"/>
        </a:p>
      </dgm:t>
    </dgm:pt>
    <dgm:pt modelId="{8BF37A97-1371-49A2-AA45-FC96D07F3C12}" type="sibTrans" cxnId="{E3EB78CB-C415-482C-B51A-E121D43989D4}">
      <dgm:prSet/>
      <dgm:spPr/>
      <dgm:t>
        <a:bodyPr/>
        <a:lstStyle/>
        <a:p>
          <a:endParaRPr lang="en-US"/>
        </a:p>
      </dgm:t>
    </dgm:pt>
    <dgm:pt modelId="{20DB0DC0-DFBA-419B-AB64-6CDC0887E4CE}">
      <dgm:prSet/>
      <dgm:spPr/>
      <dgm:t>
        <a:bodyPr/>
        <a:lstStyle/>
        <a:p>
          <a:pPr>
            <a:lnSpc>
              <a:spcPct val="100000"/>
            </a:lnSpc>
          </a:pPr>
          <a:r>
            <a:rPr lang="pt-BR" dirty="0"/>
            <a:t>Para cada anúncio: informações sobre o produto anunciado, título, imagem, dados para contato com o anunciante e valor.</a:t>
          </a:r>
          <a:endParaRPr lang="en-US" dirty="0"/>
        </a:p>
      </dgm:t>
    </dgm:pt>
    <dgm:pt modelId="{A2CB4923-2516-47CD-A545-BBDE161139C7}" type="parTrans" cxnId="{E86FAEA9-6420-4B43-97BA-4BD7D7B50D09}">
      <dgm:prSet/>
      <dgm:spPr/>
      <dgm:t>
        <a:bodyPr/>
        <a:lstStyle/>
        <a:p>
          <a:endParaRPr lang="en-US"/>
        </a:p>
      </dgm:t>
    </dgm:pt>
    <dgm:pt modelId="{C4FAC4EF-7EC6-459C-9199-67A632DF0FAD}" type="sibTrans" cxnId="{E86FAEA9-6420-4B43-97BA-4BD7D7B50D09}">
      <dgm:prSet/>
      <dgm:spPr/>
      <dgm:t>
        <a:bodyPr/>
        <a:lstStyle/>
        <a:p>
          <a:endParaRPr lang="en-US"/>
        </a:p>
      </dgm:t>
    </dgm:pt>
    <dgm:pt modelId="{3C568875-8114-4FB3-9F98-48ED59F94171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Opções de filtro para os produtos e serviços prestados. </a:t>
          </a:r>
          <a:endParaRPr lang="en-US"/>
        </a:p>
      </dgm:t>
    </dgm:pt>
    <dgm:pt modelId="{79840257-CD97-43B0-8118-1202582CDF02}" type="parTrans" cxnId="{EE423C09-2B4A-4F56-9580-17D81CE4B80A}">
      <dgm:prSet/>
      <dgm:spPr/>
      <dgm:t>
        <a:bodyPr/>
        <a:lstStyle/>
        <a:p>
          <a:endParaRPr lang="en-US"/>
        </a:p>
      </dgm:t>
    </dgm:pt>
    <dgm:pt modelId="{148C60E1-B3A6-4524-82F6-0CD540B74D16}" type="sibTrans" cxnId="{EE423C09-2B4A-4F56-9580-17D81CE4B80A}">
      <dgm:prSet/>
      <dgm:spPr/>
      <dgm:t>
        <a:bodyPr/>
        <a:lstStyle/>
        <a:p>
          <a:endParaRPr lang="en-US"/>
        </a:p>
      </dgm:t>
    </dgm:pt>
    <dgm:pt modelId="{BAF893F6-C323-4473-BBE2-F97B7AE989D1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Textos alternativos (</a:t>
          </a:r>
          <a:r>
            <a:rPr lang="pt-BR" i="1"/>
            <a:t>alt texts</a:t>
          </a:r>
          <a:r>
            <a:rPr lang="pt-BR"/>
            <a:t>)</a:t>
          </a:r>
          <a:r>
            <a:rPr lang="pt-BR" i="1"/>
            <a:t> </a:t>
          </a:r>
          <a:r>
            <a:rPr lang="pt-BR"/>
            <a:t>onde serão descritas as imagens dos anúncios com detalhes.</a:t>
          </a:r>
          <a:endParaRPr lang="en-US"/>
        </a:p>
      </dgm:t>
    </dgm:pt>
    <dgm:pt modelId="{38189F33-17A8-46E6-86E8-F319B496A51B}" type="parTrans" cxnId="{07B7EF92-94C1-4716-BCA2-ABB0CC35F18D}">
      <dgm:prSet/>
      <dgm:spPr/>
      <dgm:t>
        <a:bodyPr/>
        <a:lstStyle/>
        <a:p>
          <a:endParaRPr lang="en-US"/>
        </a:p>
      </dgm:t>
    </dgm:pt>
    <dgm:pt modelId="{6B3BDBF1-008E-426A-90E4-CE6E0023C459}" type="sibTrans" cxnId="{07B7EF92-94C1-4716-BCA2-ABB0CC35F18D}">
      <dgm:prSet/>
      <dgm:spPr/>
      <dgm:t>
        <a:bodyPr/>
        <a:lstStyle/>
        <a:p>
          <a:endParaRPr lang="en-US"/>
        </a:p>
      </dgm:t>
    </dgm:pt>
    <dgm:pt modelId="{8B125906-ECCA-4F2B-8941-59F96F04ED36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Publicado ambiente acessível na Internet (GitHub).</a:t>
          </a:r>
          <a:endParaRPr lang="en-US"/>
        </a:p>
      </dgm:t>
    </dgm:pt>
    <dgm:pt modelId="{3F4EDE40-9AD1-43DE-8470-CE6FD2F6A4AE}" type="parTrans" cxnId="{482F10F3-0503-4FD9-A155-3F2C8BF82C8F}">
      <dgm:prSet/>
      <dgm:spPr/>
      <dgm:t>
        <a:bodyPr/>
        <a:lstStyle/>
        <a:p>
          <a:endParaRPr lang="en-US"/>
        </a:p>
      </dgm:t>
    </dgm:pt>
    <dgm:pt modelId="{B65ED149-5DC9-423D-95F8-4B1ABFA3F276}" type="sibTrans" cxnId="{482F10F3-0503-4FD9-A155-3F2C8BF82C8F}">
      <dgm:prSet/>
      <dgm:spPr/>
      <dgm:t>
        <a:bodyPr/>
        <a:lstStyle/>
        <a:p>
          <a:endParaRPr lang="en-US"/>
        </a:p>
      </dgm:t>
    </dgm:pt>
    <dgm:pt modelId="{6CA8D40C-716A-46D8-9228-248F0209C633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Compatível com principal navegador da internet (chrome).</a:t>
          </a:r>
          <a:endParaRPr lang="en-US"/>
        </a:p>
      </dgm:t>
    </dgm:pt>
    <dgm:pt modelId="{9141E753-FE74-4139-8C90-1225A867C36F}" type="parTrans" cxnId="{10090CFC-B740-48B6-86BF-A6F6166E62B4}">
      <dgm:prSet/>
      <dgm:spPr/>
      <dgm:t>
        <a:bodyPr/>
        <a:lstStyle/>
        <a:p>
          <a:endParaRPr lang="en-US"/>
        </a:p>
      </dgm:t>
    </dgm:pt>
    <dgm:pt modelId="{B1139338-A4B0-4272-8934-C8D5C82BB302}" type="sibTrans" cxnId="{10090CFC-B740-48B6-86BF-A6F6166E62B4}">
      <dgm:prSet/>
      <dgm:spPr/>
      <dgm:t>
        <a:bodyPr/>
        <a:lstStyle/>
        <a:p>
          <a:endParaRPr lang="en-US"/>
        </a:p>
      </dgm:t>
    </dgm:pt>
    <dgm:pt modelId="{361E2889-D49F-4D18-BFDB-B74BB52E4128}" type="pres">
      <dgm:prSet presAssocID="{72CE8CE0-CA5C-4CF2-8E81-B543811C97C8}" presName="root" presStyleCnt="0">
        <dgm:presLayoutVars>
          <dgm:dir/>
          <dgm:resizeHandles val="exact"/>
        </dgm:presLayoutVars>
      </dgm:prSet>
      <dgm:spPr/>
    </dgm:pt>
    <dgm:pt modelId="{B902F046-01DD-4D45-8BFE-4C7BEFB31DE2}" type="pres">
      <dgm:prSet presAssocID="{A07F38A6-43C4-429E-8C41-F23752C364AB}" presName="compNode" presStyleCnt="0"/>
      <dgm:spPr/>
    </dgm:pt>
    <dgm:pt modelId="{EC2C7DAB-C681-418B-B81C-501E7522A8D8}" type="pres">
      <dgm:prSet presAssocID="{A07F38A6-43C4-429E-8C41-F23752C364AB}" presName="bgRect" presStyleLbl="bgShp" presStyleIdx="0" presStyleCnt="6"/>
      <dgm:spPr/>
    </dgm:pt>
    <dgm:pt modelId="{7D94CA36-9C9F-432E-841B-55F506A05DE2}" type="pres">
      <dgm:prSet presAssocID="{A07F38A6-43C4-429E-8C41-F23752C364AB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gendas"/>
        </a:ext>
      </dgm:extLst>
    </dgm:pt>
    <dgm:pt modelId="{6EAE0282-23B7-45F3-86FE-49114C624B1B}" type="pres">
      <dgm:prSet presAssocID="{A07F38A6-43C4-429E-8C41-F23752C364AB}" presName="spaceRect" presStyleCnt="0"/>
      <dgm:spPr/>
    </dgm:pt>
    <dgm:pt modelId="{7F8D76DA-052B-49A3-A4A1-320DA52DDEA5}" type="pres">
      <dgm:prSet presAssocID="{A07F38A6-43C4-429E-8C41-F23752C364AB}" presName="parTx" presStyleLbl="revTx" presStyleIdx="0" presStyleCnt="6">
        <dgm:presLayoutVars>
          <dgm:chMax val="0"/>
          <dgm:chPref val="0"/>
        </dgm:presLayoutVars>
      </dgm:prSet>
      <dgm:spPr/>
    </dgm:pt>
    <dgm:pt modelId="{35E712A8-C135-4F54-8FDA-41E1A03E3B80}" type="pres">
      <dgm:prSet presAssocID="{8BF37A97-1371-49A2-AA45-FC96D07F3C12}" presName="sibTrans" presStyleCnt="0"/>
      <dgm:spPr/>
    </dgm:pt>
    <dgm:pt modelId="{E19DE9F6-9825-4FD4-A281-9327C7AE0BE5}" type="pres">
      <dgm:prSet presAssocID="{20DB0DC0-DFBA-419B-AB64-6CDC0887E4CE}" presName="compNode" presStyleCnt="0"/>
      <dgm:spPr/>
    </dgm:pt>
    <dgm:pt modelId="{6909221C-B130-46C6-BCE3-4EEC088967C8}" type="pres">
      <dgm:prSet presAssocID="{20DB0DC0-DFBA-419B-AB64-6CDC0887E4CE}" presName="bgRect" presStyleLbl="bgShp" presStyleIdx="1" presStyleCnt="6"/>
      <dgm:spPr/>
    </dgm:pt>
    <dgm:pt modelId="{0FE3E8AD-F410-4D2C-8155-E21984263F4E}" type="pres">
      <dgm:prSet presAssocID="{20DB0DC0-DFBA-419B-AB64-6CDC0887E4CE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ting"/>
        </a:ext>
      </dgm:extLst>
    </dgm:pt>
    <dgm:pt modelId="{6353E1AD-547B-405B-913E-9699F9C828A6}" type="pres">
      <dgm:prSet presAssocID="{20DB0DC0-DFBA-419B-AB64-6CDC0887E4CE}" presName="spaceRect" presStyleCnt="0"/>
      <dgm:spPr/>
    </dgm:pt>
    <dgm:pt modelId="{5DBF3950-BD15-46C3-80B7-1EE5159FFABA}" type="pres">
      <dgm:prSet presAssocID="{20DB0DC0-DFBA-419B-AB64-6CDC0887E4CE}" presName="parTx" presStyleLbl="revTx" presStyleIdx="1" presStyleCnt="6">
        <dgm:presLayoutVars>
          <dgm:chMax val="0"/>
          <dgm:chPref val="0"/>
        </dgm:presLayoutVars>
      </dgm:prSet>
      <dgm:spPr/>
    </dgm:pt>
    <dgm:pt modelId="{D2DA4B21-77D7-4FBF-B04A-38CF1019EFC0}" type="pres">
      <dgm:prSet presAssocID="{C4FAC4EF-7EC6-459C-9199-67A632DF0FAD}" presName="sibTrans" presStyleCnt="0"/>
      <dgm:spPr/>
    </dgm:pt>
    <dgm:pt modelId="{253D3B7F-AC2D-4AB1-983B-6F74477BC588}" type="pres">
      <dgm:prSet presAssocID="{3C568875-8114-4FB3-9F98-48ED59F94171}" presName="compNode" presStyleCnt="0"/>
      <dgm:spPr/>
    </dgm:pt>
    <dgm:pt modelId="{2620019E-04EA-4C25-81EA-9408272CA835}" type="pres">
      <dgm:prSet presAssocID="{3C568875-8114-4FB3-9F98-48ED59F94171}" presName="bgRect" presStyleLbl="bgShp" presStyleIdx="2" presStyleCnt="6"/>
      <dgm:spPr/>
    </dgm:pt>
    <dgm:pt modelId="{EDA96BC4-9784-41A1-8219-312023F3E94F}" type="pres">
      <dgm:prSet presAssocID="{3C568875-8114-4FB3-9F98-48ED59F9417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ro"/>
        </a:ext>
      </dgm:extLst>
    </dgm:pt>
    <dgm:pt modelId="{392C7FD3-39A4-46C4-979E-C44EDD2CD592}" type="pres">
      <dgm:prSet presAssocID="{3C568875-8114-4FB3-9F98-48ED59F94171}" presName="spaceRect" presStyleCnt="0"/>
      <dgm:spPr/>
    </dgm:pt>
    <dgm:pt modelId="{73A708BE-33EB-44E0-89E0-9BD78F383D35}" type="pres">
      <dgm:prSet presAssocID="{3C568875-8114-4FB3-9F98-48ED59F94171}" presName="parTx" presStyleLbl="revTx" presStyleIdx="2" presStyleCnt="6">
        <dgm:presLayoutVars>
          <dgm:chMax val="0"/>
          <dgm:chPref val="0"/>
        </dgm:presLayoutVars>
      </dgm:prSet>
      <dgm:spPr/>
    </dgm:pt>
    <dgm:pt modelId="{3FFEE8DE-F8CF-45D5-B703-9459B4139293}" type="pres">
      <dgm:prSet presAssocID="{148C60E1-B3A6-4524-82F6-0CD540B74D16}" presName="sibTrans" presStyleCnt="0"/>
      <dgm:spPr/>
    </dgm:pt>
    <dgm:pt modelId="{88687F2B-2ECC-4F0E-BACD-D6A858C1838B}" type="pres">
      <dgm:prSet presAssocID="{BAF893F6-C323-4473-BBE2-F97B7AE989D1}" presName="compNode" presStyleCnt="0"/>
      <dgm:spPr/>
    </dgm:pt>
    <dgm:pt modelId="{F292EDB1-2B0F-4FBC-ACC7-AB03ACFBA3D9}" type="pres">
      <dgm:prSet presAssocID="{BAF893F6-C323-4473-BBE2-F97B7AE989D1}" presName="bgRect" presStyleLbl="bgShp" presStyleIdx="3" presStyleCnt="6"/>
      <dgm:spPr/>
    </dgm:pt>
    <dgm:pt modelId="{29049919-009E-44AD-A5B5-59B7D433A75D}" type="pres">
      <dgm:prSet presAssocID="{BAF893F6-C323-4473-BBE2-F97B7AE989D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gafone"/>
        </a:ext>
      </dgm:extLst>
    </dgm:pt>
    <dgm:pt modelId="{39DD22F3-AE8B-4874-846A-E82829DF1204}" type="pres">
      <dgm:prSet presAssocID="{BAF893F6-C323-4473-BBE2-F97B7AE989D1}" presName="spaceRect" presStyleCnt="0"/>
      <dgm:spPr/>
    </dgm:pt>
    <dgm:pt modelId="{FCD9189D-9ED0-4F9C-95BE-517AB3AA773F}" type="pres">
      <dgm:prSet presAssocID="{BAF893F6-C323-4473-BBE2-F97B7AE989D1}" presName="parTx" presStyleLbl="revTx" presStyleIdx="3" presStyleCnt="6">
        <dgm:presLayoutVars>
          <dgm:chMax val="0"/>
          <dgm:chPref val="0"/>
        </dgm:presLayoutVars>
      </dgm:prSet>
      <dgm:spPr/>
    </dgm:pt>
    <dgm:pt modelId="{DA5C6A65-65CD-4D8A-9154-9B3DCAAF9859}" type="pres">
      <dgm:prSet presAssocID="{6B3BDBF1-008E-426A-90E4-CE6E0023C459}" presName="sibTrans" presStyleCnt="0"/>
      <dgm:spPr/>
    </dgm:pt>
    <dgm:pt modelId="{4A9C9F29-C37F-4939-8F10-803D1C292DCF}" type="pres">
      <dgm:prSet presAssocID="{8B125906-ECCA-4F2B-8941-59F96F04ED36}" presName="compNode" presStyleCnt="0"/>
      <dgm:spPr/>
    </dgm:pt>
    <dgm:pt modelId="{3F5AD8A7-043E-43FD-B69C-55A210016CDB}" type="pres">
      <dgm:prSet presAssocID="{8B125906-ECCA-4F2B-8941-59F96F04ED36}" presName="bgRect" presStyleLbl="bgShp" presStyleIdx="4" presStyleCnt="6"/>
      <dgm:spPr/>
    </dgm:pt>
    <dgm:pt modelId="{76A68CA1-6015-4D3B-B0A2-274AB7EB50F8}" type="pres">
      <dgm:prSet presAssocID="{8B125906-ECCA-4F2B-8941-59F96F04ED36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d Quotation Mark"/>
        </a:ext>
      </dgm:extLst>
    </dgm:pt>
    <dgm:pt modelId="{FD3F7B9E-D766-45D1-8E2E-38A93D6136F4}" type="pres">
      <dgm:prSet presAssocID="{8B125906-ECCA-4F2B-8941-59F96F04ED36}" presName="spaceRect" presStyleCnt="0"/>
      <dgm:spPr/>
    </dgm:pt>
    <dgm:pt modelId="{9C3702E6-E427-4C26-ABCA-6D859E409C52}" type="pres">
      <dgm:prSet presAssocID="{8B125906-ECCA-4F2B-8941-59F96F04ED36}" presName="parTx" presStyleLbl="revTx" presStyleIdx="4" presStyleCnt="6">
        <dgm:presLayoutVars>
          <dgm:chMax val="0"/>
          <dgm:chPref val="0"/>
        </dgm:presLayoutVars>
      </dgm:prSet>
      <dgm:spPr/>
    </dgm:pt>
    <dgm:pt modelId="{15CEBF44-806B-430D-8FC5-B06614D206BA}" type="pres">
      <dgm:prSet presAssocID="{B65ED149-5DC9-423D-95F8-4B1ABFA3F276}" presName="sibTrans" presStyleCnt="0"/>
      <dgm:spPr/>
    </dgm:pt>
    <dgm:pt modelId="{3EB0C8DC-CA8E-4834-BF52-B6E0CCA24869}" type="pres">
      <dgm:prSet presAssocID="{6CA8D40C-716A-46D8-9228-248F0209C633}" presName="compNode" presStyleCnt="0"/>
      <dgm:spPr/>
    </dgm:pt>
    <dgm:pt modelId="{A70A8F70-4BE0-49BC-B7FD-9C20D0EAA178}" type="pres">
      <dgm:prSet presAssocID="{6CA8D40C-716A-46D8-9228-248F0209C633}" presName="bgRect" presStyleLbl="bgShp" presStyleIdx="5" presStyleCnt="6"/>
      <dgm:spPr/>
    </dgm:pt>
    <dgm:pt modelId="{E33666EC-78DA-4B85-BAFE-B70390BB3465}" type="pres">
      <dgm:prSet presAssocID="{6CA8D40C-716A-46D8-9228-248F0209C633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wser Window"/>
        </a:ext>
      </dgm:extLst>
    </dgm:pt>
    <dgm:pt modelId="{2FC66BB4-5E8E-4367-9B3B-F8334047ACB6}" type="pres">
      <dgm:prSet presAssocID="{6CA8D40C-716A-46D8-9228-248F0209C633}" presName="spaceRect" presStyleCnt="0"/>
      <dgm:spPr/>
    </dgm:pt>
    <dgm:pt modelId="{26FA6447-547A-437B-8011-B5960B38C256}" type="pres">
      <dgm:prSet presAssocID="{6CA8D40C-716A-46D8-9228-248F0209C633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B44B4202-3C4A-4C1A-A5B5-3C07950BB490}" type="presOf" srcId="{3C568875-8114-4FB3-9F98-48ED59F94171}" destId="{73A708BE-33EB-44E0-89E0-9BD78F383D35}" srcOrd="0" destOrd="0" presId="urn:microsoft.com/office/officeart/2018/2/layout/IconVerticalSolidList"/>
    <dgm:cxn modelId="{EE423C09-2B4A-4F56-9580-17D81CE4B80A}" srcId="{72CE8CE0-CA5C-4CF2-8E81-B543811C97C8}" destId="{3C568875-8114-4FB3-9F98-48ED59F94171}" srcOrd="2" destOrd="0" parTransId="{79840257-CD97-43B0-8118-1202582CDF02}" sibTransId="{148C60E1-B3A6-4524-82F6-0CD540B74D16}"/>
    <dgm:cxn modelId="{5B554817-F001-4BB5-BC4A-9786789CBFC1}" type="presOf" srcId="{BAF893F6-C323-4473-BBE2-F97B7AE989D1}" destId="{FCD9189D-9ED0-4F9C-95BE-517AB3AA773F}" srcOrd="0" destOrd="0" presId="urn:microsoft.com/office/officeart/2018/2/layout/IconVerticalSolidList"/>
    <dgm:cxn modelId="{A88C2825-F80B-4FE7-9024-29DE82742F84}" type="presOf" srcId="{A07F38A6-43C4-429E-8C41-F23752C364AB}" destId="{7F8D76DA-052B-49A3-A4A1-320DA52DDEA5}" srcOrd="0" destOrd="0" presId="urn:microsoft.com/office/officeart/2018/2/layout/IconVerticalSolidList"/>
    <dgm:cxn modelId="{65370E60-A328-4258-82C2-7FB0237BEB33}" type="presOf" srcId="{6CA8D40C-716A-46D8-9228-248F0209C633}" destId="{26FA6447-547A-437B-8011-B5960B38C256}" srcOrd="0" destOrd="0" presId="urn:microsoft.com/office/officeart/2018/2/layout/IconVerticalSolidList"/>
    <dgm:cxn modelId="{5EB5EF8E-FFBA-4589-8246-0D271B092B02}" type="presOf" srcId="{8B125906-ECCA-4F2B-8941-59F96F04ED36}" destId="{9C3702E6-E427-4C26-ABCA-6D859E409C52}" srcOrd="0" destOrd="0" presId="urn:microsoft.com/office/officeart/2018/2/layout/IconVerticalSolidList"/>
    <dgm:cxn modelId="{07B7EF92-94C1-4716-BCA2-ABB0CC35F18D}" srcId="{72CE8CE0-CA5C-4CF2-8E81-B543811C97C8}" destId="{BAF893F6-C323-4473-BBE2-F97B7AE989D1}" srcOrd="3" destOrd="0" parTransId="{38189F33-17A8-46E6-86E8-F319B496A51B}" sibTransId="{6B3BDBF1-008E-426A-90E4-CE6E0023C459}"/>
    <dgm:cxn modelId="{E86FAEA9-6420-4B43-97BA-4BD7D7B50D09}" srcId="{72CE8CE0-CA5C-4CF2-8E81-B543811C97C8}" destId="{20DB0DC0-DFBA-419B-AB64-6CDC0887E4CE}" srcOrd="1" destOrd="0" parTransId="{A2CB4923-2516-47CD-A545-BBDE161139C7}" sibTransId="{C4FAC4EF-7EC6-459C-9199-67A632DF0FAD}"/>
    <dgm:cxn modelId="{1102BFC0-C0E2-4A0A-98DD-F56BA3968E0E}" type="presOf" srcId="{72CE8CE0-CA5C-4CF2-8E81-B543811C97C8}" destId="{361E2889-D49F-4D18-BFDB-B74BB52E4128}" srcOrd="0" destOrd="0" presId="urn:microsoft.com/office/officeart/2018/2/layout/IconVerticalSolidList"/>
    <dgm:cxn modelId="{C762AEC6-3AC0-4389-B446-F2F13681E983}" type="presOf" srcId="{20DB0DC0-DFBA-419B-AB64-6CDC0887E4CE}" destId="{5DBF3950-BD15-46C3-80B7-1EE5159FFABA}" srcOrd="0" destOrd="0" presId="urn:microsoft.com/office/officeart/2018/2/layout/IconVerticalSolidList"/>
    <dgm:cxn modelId="{E3EB78CB-C415-482C-B51A-E121D43989D4}" srcId="{72CE8CE0-CA5C-4CF2-8E81-B543811C97C8}" destId="{A07F38A6-43C4-429E-8C41-F23752C364AB}" srcOrd="0" destOrd="0" parTransId="{07DA749A-DF16-4247-96B1-D2519D5E7313}" sibTransId="{8BF37A97-1371-49A2-AA45-FC96D07F3C12}"/>
    <dgm:cxn modelId="{482F10F3-0503-4FD9-A155-3F2C8BF82C8F}" srcId="{72CE8CE0-CA5C-4CF2-8E81-B543811C97C8}" destId="{8B125906-ECCA-4F2B-8941-59F96F04ED36}" srcOrd="4" destOrd="0" parTransId="{3F4EDE40-9AD1-43DE-8470-CE6FD2F6A4AE}" sibTransId="{B65ED149-5DC9-423D-95F8-4B1ABFA3F276}"/>
    <dgm:cxn modelId="{10090CFC-B740-48B6-86BF-A6F6166E62B4}" srcId="{72CE8CE0-CA5C-4CF2-8E81-B543811C97C8}" destId="{6CA8D40C-716A-46D8-9228-248F0209C633}" srcOrd="5" destOrd="0" parTransId="{9141E753-FE74-4139-8C90-1225A867C36F}" sibTransId="{B1139338-A4B0-4272-8934-C8D5C82BB302}"/>
    <dgm:cxn modelId="{3855DC9A-AE22-4D9A-B9E1-0757EDE3F8A4}" type="presParOf" srcId="{361E2889-D49F-4D18-BFDB-B74BB52E4128}" destId="{B902F046-01DD-4D45-8BFE-4C7BEFB31DE2}" srcOrd="0" destOrd="0" presId="urn:microsoft.com/office/officeart/2018/2/layout/IconVerticalSolidList"/>
    <dgm:cxn modelId="{430588C0-DD9C-411A-8602-6054E1D2EFC2}" type="presParOf" srcId="{B902F046-01DD-4D45-8BFE-4C7BEFB31DE2}" destId="{EC2C7DAB-C681-418B-B81C-501E7522A8D8}" srcOrd="0" destOrd="0" presId="urn:microsoft.com/office/officeart/2018/2/layout/IconVerticalSolidList"/>
    <dgm:cxn modelId="{219EB505-0D79-4C2F-ACDF-B3413F7556DE}" type="presParOf" srcId="{B902F046-01DD-4D45-8BFE-4C7BEFB31DE2}" destId="{7D94CA36-9C9F-432E-841B-55F506A05DE2}" srcOrd="1" destOrd="0" presId="urn:microsoft.com/office/officeart/2018/2/layout/IconVerticalSolidList"/>
    <dgm:cxn modelId="{FDA10111-38DD-406E-B580-66FF21370CF3}" type="presParOf" srcId="{B902F046-01DD-4D45-8BFE-4C7BEFB31DE2}" destId="{6EAE0282-23B7-45F3-86FE-49114C624B1B}" srcOrd="2" destOrd="0" presId="urn:microsoft.com/office/officeart/2018/2/layout/IconVerticalSolidList"/>
    <dgm:cxn modelId="{8A13FC4D-8010-4F0F-A527-66ECDDAA9A87}" type="presParOf" srcId="{B902F046-01DD-4D45-8BFE-4C7BEFB31DE2}" destId="{7F8D76DA-052B-49A3-A4A1-320DA52DDEA5}" srcOrd="3" destOrd="0" presId="urn:microsoft.com/office/officeart/2018/2/layout/IconVerticalSolidList"/>
    <dgm:cxn modelId="{84BA4549-33BB-4430-96E8-A24932A1730D}" type="presParOf" srcId="{361E2889-D49F-4D18-BFDB-B74BB52E4128}" destId="{35E712A8-C135-4F54-8FDA-41E1A03E3B80}" srcOrd="1" destOrd="0" presId="urn:microsoft.com/office/officeart/2018/2/layout/IconVerticalSolidList"/>
    <dgm:cxn modelId="{0A9F04BB-7328-46BF-98F0-6D524B057BF8}" type="presParOf" srcId="{361E2889-D49F-4D18-BFDB-B74BB52E4128}" destId="{E19DE9F6-9825-4FD4-A281-9327C7AE0BE5}" srcOrd="2" destOrd="0" presId="urn:microsoft.com/office/officeart/2018/2/layout/IconVerticalSolidList"/>
    <dgm:cxn modelId="{31997163-043B-4848-B028-E0FD3E55380F}" type="presParOf" srcId="{E19DE9F6-9825-4FD4-A281-9327C7AE0BE5}" destId="{6909221C-B130-46C6-BCE3-4EEC088967C8}" srcOrd="0" destOrd="0" presId="urn:microsoft.com/office/officeart/2018/2/layout/IconVerticalSolidList"/>
    <dgm:cxn modelId="{68A2A122-BAB0-45B3-BBAA-051B492D76DB}" type="presParOf" srcId="{E19DE9F6-9825-4FD4-A281-9327C7AE0BE5}" destId="{0FE3E8AD-F410-4D2C-8155-E21984263F4E}" srcOrd="1" destOrd="0" presId="urn:microsoft.com/office/officeart/2018/2/layout/IconVerticalSolidList"/>
    <dgm:cxn modelId="{5B461A1F-F44B-4A28-8DCB-5306BE1AB23D}" type="presParOf" srcId="{E19DE9F6-9825-4FD4-A281-9327C7AE0BE5}" destId="{6353E1AD-547B-405B-913E-9699F9C828A6}" srcOrd="2" destOrd="0" presId="urn:microsoft.com/office/officeart/2018/2/layout/IconVerticalSolidList"/>
    <dgm:cxn modelId="{47A46734-3A61-4B18-A44E-7BEA228F3796}" type="presParOf" srcId="{E19DE9F6-9825-4FD4-A281-9327C7AE0BE5}" destId="{5DBF3950-BD15-46C3-80B7-1EE5159FFABA}" srcOrd="3" destOrd="0" presId="urn:microsoft.com/office/officeart/2018/2/layout/IconVerticalSolidList"/>
    <dgm:cxn modelId="{23F3748D-EFF0-4402-AB05-BE4FFDEE41CF}" type="presParOf" srcId="{361E2889-D49F-4D18-BFDB-B74BB52E4128}" destId="{D2DA4B21-77D7-4FBF-B04A-38CF1019EFC0}" srcOrd="3" destOrd="0" presId="urn:microsoft.com/office/officeart/2018/2/layout/IconVerticalSolidList"/>
    <dgm:cxn modelId="{8F2C02CB-A65B-4ABA-91F5-6BCB8F92B65F}" type="presParOf" srcId="{361E2889-D49F-4D18-BFDB-B74BB52E4128}" destId="{253D3B7F-AC2D-4AB1-983B-6F74477BC588}" srcOrd="4" destOrd="0" presId="urn:microsoft.com/office/officeart/2018/2/layout/IconVerticalSolidList"/>
    <dgm:cxn modelId="{0EB9F87B-6045-496E-ACB6-22882D26D485}" type="presParOf" srcId="{253D3B7F-AC2D-4AB1-983B-6F74477BC588}" destId="{2620019E-04EA-4C25-81EA-9408272CA835}" srcOrd="0" destOrd="0" presId="urn:microsoft.com/office/officeart/2018/2/layout/IconVerticalSolidList"/>
    <dgm:cxn modelId="{EB48F477-13E7-43D5-A726-A9460D51C212}" type="presParOf" srcId="{253D3B7F-AC2D-4AB1-983B-6F74477BC588}" destId="{EDA96BC4-9784-41A1-8219-312023F3E94F}" srcOrd="1" destOrd="0" presId="urn:microsoft.com/office/officeart/2018/2/layout/IconVerticalSolidList"/>
    <dgm:cxn modelId="{951DB64E-1BCA-4D2D-BCE6-77BDED49EDE7}" type="presParOf" srcId="{253D3B7F-AC2D-4AB1-983B-6F74477BC588}" destId="{392C7FD3-39A4-46C4-979E-C44EDD2CD592}" srcOrd="2" destOrd="0" presId="urn:microsoft.com/office/officeart/2018/2/layout/IconVerticalSolidList"/>
    <dgm:cxn modelId="{D27875FF-0B54-43C3-869E-18813123FF66}" type="presParOf" srcId="{253D3B7F-AC2D-4AB1-983B-6F74477BC588}" destId="{73A708BE-33EB-44E0-89E0-9BD78F383D35}" srcOrd="3" destOrd="0" presId="urn:microsoft.com/office/officeart/2018/2/layout/IconVerticalSolidList"/>
    <dgm:cxn modelId="{EC9263DC-85FD-4BE4-8BA3-A798CF8481E6}" type="presParOf" srcId="{361E2889-D49F-4D18-BFDB-B74BB52E4128}" destId="{3FFEE8DE-F8CF-45D5-B703-9459B4139293}" srcOrd="5" destOrd="0" presId="urn:microsoft.com/office/officeart/2018/2/layout/IconVerticalSolidList"/>
    <dgm:cxn modelId="{8EE6BE1C-1289-497D-8202-2FC3030117E9}" type="presParOf" srcId="{361E2889-D49F-4D18-BFDB-B74BB52E4128}" destId="{88687F2B-2ECC-4F0E-BACD-D6A858C1838B}" srcOrd="6" destOrd="0" presId="urn:microsoft.com/office/officeart/2018/2/layout/IconVerticalSolidList"/>
    <dgm:cxn modelId="{A185B05D-6D20-42AA-90A7-476C4A5ED644}" type="presParOf" srcId="{88687F2B-2ECC-4F0E-BACD-D6A858C1838B}" destId="{F292EDB1-2B0F-4FBC-ACC7-AB03ACFBA3D9}" srcOrd="0" destOrd="0" presId="urn:microsoft.com/office/officeart/2018/2/layout/IconVerticalSolidList"/>
    <dgm:cxn modelId="{39B0A4A7-1D3B-4C81-97E4-C0D31F0AC54F}" type="presParOf" srcId="{88687F2B-2ECC-4F0E-BACD-D6A858C1838B}" destId="{29049919-009E-44AD-A5B5-59B7D433A75D}" srcOrd="1" destOrd="0" presId="urn:microsoft.com/office/officeart/2018/2/layout/IconVerticalSolidList"/>
    <dgm:cxn modelId="{2F9ACBAA-F2C5-435F-BAB5-2BA8EB449018}" type="presParOf" srcId="{88687F2B-2ECC-4F0E-BACD-D6A858C1838B}" destId="{39DD22F3-AE8B-4874-846A-E82829DF1204}" srcOrd="2" destOrd="0" presId="urn:microsoft.com/office/officeart/2018/2/layout/IconVerticalSolidList"/>
    <dgm:cxn modelId="{19A367F4-2DA6-40B7-8D08-E9730BD0F467}" type="presParOf" srcId="{88687F2B-2ECC-4F0E-BACD-D6A858C1838B}" destId="{FCD9189D-9ED0-4F9C-95BE-517AB3AA773F}" srcOrd="3" destOrd="0" presId="urn:microsoft.com/office/officeart/2018/2/layout/IconVerticalSolidList"/>
    <dgm:cxn modelId="{17569BAB-9619-4036-8800-9926A1ADC20B}" type="presParOf" srcId="{361E2889-D49F-4D18-BFDB-B74BB52E4128}" destId="{DA5C6A65-65CD-4D8A-9154-9B3DCAAF9859}" srcOrd="7" destOrd="0" presId="urn:microsoft.com/office/officeart/2018/2/layout/IconVerticalSolidList"/>
    <dgm:cxn modelId="{521A9E83-70E6-4BEA-9C4D-F7DB2982337A}" type="presParOf" srcId="{361E2889-D49F-4D18-BFDB-B74BB52E4128}" destId="{4A9C9F29-C37F-4939-8F10-803D1C292DCF}" srcOrd="8" destOrd="0" presId="urn:microsoft.com/office/officeart/2018/2/layout/IconVerticalSolidList"/>
    <dgm:cxn modelId="{4D51F70D-8C80-4CA1-B165-E265850C9072}" type="presParOf" srcId="{4A9C9F29-C37F-4939-8F10-803D1C292DCF}" destId="{3F5AD8A7-043E-43FD-B69C-55A210016CDB}" srcOrd="0" destOrd="0" presId="urn:microsoft.com/office/officeart/2018/2/layout/IconVerticalSolidList"/>
    <dgm:cxn modelId="{4511F1E3-2523-4C82-A903-4308B9152E93}" type="presParOf" srcId="{4A9C9F29-C37F-4939-8F10-803D1C292DCF}" destId="{76A68CA1-6015-4D3B-B0A2-274AB7EB50F8}" srcOrd="1" destOrd="0" presId="urn:microsoft.com/office/officeart/2018/2/layout/IconVerticalSolidList"/>
    <dgm:cxn modelId="{4D17E974-E6F2-4280-B985-4D01B271D4F5}" type="presParOf" srcId="{4A9C9F29-C37F-4939-8F10-803D1C292DCF}" destId="{FD3F7B9E-D766-45D1-8E2E-38A93D6136F4}" srcOrd="2" destOrd="0" presId="urn:microsoft.com/office/officeart/2018/2/layout/IconVerticalSolidList"/>
    <dgm:cxn modelId="{85B9051C-4D94-467F-B14B-C12156696F48}" type="presParOf" srcId="{4A9C9F29-C37F-4939-8F10-803D1C292DCF}" destId="{9C3702E6-E427-4C26-ABCA-6D859E409C52}" srcOrd="3" destOrd="0" presId="urn:microsoft.com/office/officeart/2018/2/layout/IconVerticalSolidList"/>
    <dgm:cxn modelId="{FC75DABC-AC37-4FE3-B6EA-C140C54F0EC4}" type="presParOf" srcId="{361E2889-D49F-4D18-BFDB-B74BB52E4128}" destId="{15CEBF44-806B-430D-8FC5-B06614D206BA}" srcOrd="9" destOrd="0" presId="urn:microsoft.com/office/officeart/2018/2/layout/IconVerticalSolidList"/>
    <dgm:cxn modelId="{8ADA77E3-CFFA-490B-8EB3-680FEF1203AD}" type="presParOf" srcId="{361E2889-D49F-4D18-BFDB-B74BB52E4128}" destId="{3EB0C8DC-CA8E-4834-BF52-B6E0CCA24869}" srcOrd="10" destOrd="0" presId="urn:microsoft.com/office/officeart/2018/2/layout/IconVerticalSolidList"/>
    <dgm:cxn modelId="{4D295D5D-EE59-4C4D-AABB-5E042E098DA7}" type="presParOf" srcId="{3EB0C8DC-CA8E-4834-BF52-B6E0CCA24869}" destId="{A70A8F70-4BE0-49BC-B7FD-9C20D0EAA178}" srcOrd="0" destOrd="0" presId="urn:microsoft.com/office/officeart/2018/2/layout/IconVerticalSolidList"/>
    <dgm:cxn modelId="{C057247E-118A-41A8-8479-39CC6B49CD07}" type="presParOf" srcId="{3EB0C8DC-CA8E-4834-BF52-B6E0CCA24869}" destId="{E33666EC-78DA-4B85-BAFE-B70390BB3465}" srcOrd="1" destOrd="0" presId="urn:microsoft.com/office/officeart/2018/2/layout/IconVerticalSolidList"/>
    <dgm:cxn modelId="{F3B408FB-93D9-4E8C-8919-8262DC34B682}" type="presParOf" srcId="{3EB0C8DC-CA8E-4834-BF52-B6E0CCA24869}" destId="{2FC66BB4-5E8E-4367-9B3B-F8334047ACB6}" srcOrd="2" destOrd="0" presId="urn:microsoft.com/office/officeart/2018/2/layout/IconVerticalSolidList"/>
    <dgm:cxn modelId="{4734ECCF-6BCF-42B2-93BC-13A94E30726B}" type="presParOf" srcId="{3EB0C8DC-CA8E-4834-BF52-B6E0CCA24869}" destId="{26FA6447-547A-437B-8011-B5960B38C25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9FF907-9429-426C-9ACD-8DBB67A39736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9C586F3-215C-4EA6-A3AA-43B77F677C68}">
      <dgm:prSet/>
      <dgm:spPr/>
      <dgm:t>
        <a:bodyPr/>
        <a:lstStyle/>
        <a:p>
          <a:r>
            <a:rPr lang="pt-BR"/>
            <a:t>Home Page</a:t>
          </a:r>
          <a:endParaRPr lang="en-US"/>
        </a:p>
      </dgm:t>
    </dgm:pt>
    <dgm:pt modelId="{B9683CE4-2B83-4BB8-BCB5-27B3E653D946}" type="parTrans" cxnId="{24565613-CDA2-4CE2-A828-CD69767746CE}">
      <dgm:prSet/>
      <dgm:spPr/>
      <dgm:t>
        <a:bodyPr/>
        <a:lstStyle/>
        <a:p>
          <a:endParaRPr lang="en-US"/>
        </a:p>
      </dgm:t>
    </dgm:pt>
    <dgm:pt modelId="{CF50937E-E1DF-4D87-B312-164C0AE73B4F}" type="sibTrans" cxnId="{24565613-CDA2-4CE2-A828-CD69767746CE}">
      <dgm:prSet/>
      <dgm:spPr/>
      <dgm:t>
        <a:bodyPr/>
        <a:lstStyle/>
        <a:p>
          <a:endParaRPr lang="en-US"/>
        </a:p>
      </dgm:t>
    </dgm:pt>
    <dgm:pt modelId="{D09897CB-C986-4437-9CE9-6A84FB341C69}">
      <dgm:prSet/>
      <dgm:spPr/>
      <dgm:t>
        <a:bodyPr/>
        <a:lstStyle/>
        <a:p>
          <a:r>
            <a:rPr lang="pt-BR"/>
            <a:t>Login</a:t>
          </a:r>
          <a:endParaRPr lang="en-US"/>
        </a:p>
      </dgm:t>
    </dgm:pt>
    <dgm:pt modelId="{3A1D8D17-343B-4196-A466-02B6D3CD7434}" type="parTrans" cxnId="{0AD63029-A7DE-4A2F-9A27-B7F84AED0D9E}">
      <dgm:prSet/>
      <dgm:spPr/>
      <dgm:t>
        <a:bodyPr/>
        <a:lstStyle/>
        <a:p>
          <a:endParaRPr lang="en-US"/>
        </a:p>
      </dgm:t>
    </dgm:pt>
    <dgm:pt modelId="{0699F927-21AE-44D3-9656-68B56F05E834}" type="sibTrans" cxnId="{0AD63029-A7DE-4A2F-9A27-B7F84AED0D9E}">
      <dgm:prSet/>
      <dgm:spPr/>
      <dgm:t>
        <a:bodyPr/>
        <a:lstStyle/>
        <a:p>
          <a:endParaRPr lang="en-US"/>
        </a:p>
      </dgm:t>
    </dgm:pt>
    <dgm:pt modelId="{3EC09BB2-354B-4F9C-9880-CDEB3AD8DBF2}">
      <dgm:prSet/>
      <dgm:spPr/>
      <dgm:t>
        <a:bodyPr/>
        <a:lstStyle/>
        <a:p>
          <a:r>
            <a:rPr lang="pt-BR"/>
            <a:t>Cadastro de Anunciantes</a:t>
          </a:r>
          <a:endParaRPr lang="en-US"/>
        </a:p>
      </dgm:t>
    </dgm:pt>
    <dgm:pt modelId="{CB8F536D-0CC1-4A8A-8D1C-2D2BCDEC4659}" type="parTrans" cxnId="{64751295-89AB-481C-A366-A78D1DF66E37}">
      <dgm:prSet/>
      <dgm:spPr/>
      <dgm:t>
        <a:bodyPr/>
        <a:lstStyle/>
        <a:p>
          <a:endParaRPr lang="en-US"/>
        </a:p>
      </dgm:t>
    </dgm:pt>
    <dgm:pt modelId="{1E39AA40-6903-4438-A1D8-B645C9622828}" type="sibTrans" cxnId="{64751295-89AB-481C-A366-A78D1DF66E37}">
      <dgm:prSet/>
      <dgm:spPr/>
      <dgm:t>
        <a:bodyPr/>
        <a:lstStyle/>
        <a:p>
          <a:endParaRPr lang="en-US"/>
        </a:p>
      </dgm:t>
    </dgm:pt>
    <dgm:pt modelId="{36388FBB-6500-4B7F-ABE7-D0327B27FC6B}">
      <dgm:prSet/>
      <dgm:spPr/>
      <dgm:t>
        <a:bodyPr/>
        <a:lstStyle/>
        <a:p>
          <a:r>
            <a:rPr lang="pt-BR"/>
            <a:t>Cadastro de Anúncios</a:t>
          </a:r>
          <a:endParaRPr lang="en-US"/>
        </a:p>
      </dgm:t>
    </dgm:pt>
    <dgm:pt modelId="{A4C96777-75C2-479B-8417-58920623A257}" type="parTrans" cxnId="{993C288A-BEC5-46B6-AC7B-940DFF11BE88}">
      <dgm:prSet/>
      <dgm:spPr/>
      <dgm:t>
        <a:bodyPr/>
        <a:lstStyle/>
        <a:p>
          <a:endParaRPr lang="en-US"/>
        </a:p>
      </dgm:t>
    </dgm:pt>
    <dgm:pt modelId="{723CA01B-AE61-4573-B243-8F515DA1E66A}" type="sibTrans" cxnId="{993C288A-BEC5-46B6-AC7B-940DFF11BE88}">
      <dgm:prSet/>
      <dgm:spPr/>
      <dgm:t>
        <a:bodyPr/>
        <a:lstStyle/>
        <a:p>
          <a:endParaRPr lang="en-US"/>
        </a:p>
      </dgm:t>
    </dgm:pt>
    <dgm:pt modelId="{27424CBE-4D99-44E2-8EF1-FA9EB4EB5FA5}">
      <dgm:prSet/>
      <dgm:spPr/>
      <dgm:t>
        <a:bodyPr/>
        <a:lstStyle/>
        <a:p>
          <a:r>
            <a:rPr lang="pt-BR"/>
            <a:t>Perfil do Anunciante</a:t>
          </a:r>
          <a:endParaRPr lang="en-US"/>
        </a:p>
      </dgm:t>
    </dgm:pt>
    <dgm:pt modelId="{3CC6B213-8DE9-4939-9526-073A1B705356}" type="parTrans" cxnId="{551F598C-D874-4011-A0D1-F0DB4FAAFEEC}">
      <dgm:prSet/>
      <dgm:spPr/>
      <dgm:t>
        <a:bodyPr/>
        <a:lstStyle/>
        <a:p>
          <a:endParaRPr lang="en-US"/>
        </a:p>
      </dgm:t>
    </dgm:pt>
    <dgm:pt modelId="{9FDD00C6-0B73-4F26-AACE-B5B4F97E7CAA}" type="sibTrans" cxnId="{551F598C-D874-4011-A0D1-F0DB4FAAFEEC}">
      <dgm:prSet/>
      <dgm:spPr/>
      <dgm:t>
        <a:bodyPr/>
        <a:lstStyle/>
        <a:p>
          <a:endParaRPr lang="en-US"/>
        </a:p>
      </dgm:t>
    </dgm:pt>
    <dgm:pt modelId="{2A49EACD-52E2-4A92-B7EA-2EA2991B5D24}">
      <dgm:prSet/>
      <dgm:spPr/>
      <dgm:t>
        <a:bodyPr/>
        <a:lstStyle/>
        <a:p>
          <a:r>
            <a:rPr lang="pt-BR"/>
            <a:t>Produtos</a:t>
          </a:r>
          <a:endParaRPr lang="en-US"/>
        </a:p>
      </dgm:t>
    </dgm:pt>
    <dgm:pt modelId="{F0A1FC07-A70E-499A-9B02-34A7EDCB93D2}" type="parTrans" cxnId="{1D638BFA-EBDA-43FA-9653-09214B7818E5}">
      <dgm:prSet/>
      <dgm:spPr/>
      <dgm:t>
        <a:bodyPr/>
        <a:lstStyle/>
        <a:p>
          <a:endParaRPr lang="en-US"/>
        </a:p>
      </dgm:t>
    </dgm:pt>
    <dgm:pt modelId="{8E79697D-4FE9-4703-826E-6331C5D9115D}" type="sibTrans" cxnId="{1D638BFA-EBDA-43FA-9653-09214B7818E5}">
      <dgm:prSet/>
      <dgm:spPr/>
      <dgm:t>
        <a:bodyPr/>
        <a:lstStyle/>
        <a:p>
          <a:endParaRPr lang="en-US"/>
        </a:p>
      </dgm:t>
    </dgm:pt>
    <dgm:pt modelId="{1C9E3394-0D9E-4B12-A19F-4125D358B8E4}">
      <dgm:prSet/>
      <dgm:spPr/>
      <dgm:t>
        <a:bodyPr/>
        <a:lstStyle/>
        <a:p>
          <a:r>
            <a:rPr lang="pt-BR"/>
            <a:t>Serviços</a:t>
          </a:r>
          <a:endParaRPr lang="en-US"/>
        </a:p>
      </dgm:t>
    </dgm:pt>
    <dgm:pt modelId="{D1214154-A9A7-48AA-AAC6-AA776442E11C}" type="parTrans" cxnId="{C5C05694-95CB-4F31-9B24-A08EF857F915}">
      <dgm:prSet/>
      <dgm:spPr/>
      <dgm:t>
        <a:bodyPr/>
        <a:lstStyle/>
        <a:p>
          <a:endParaRPr lang="en-US"/>
        </a:p>
      </dgm:t>
    </dgm:pt>
    <dgm:pt modelId="{A56789C6-845C-4455-A4B2-C6B70F156CB7}" type="sibTrans" cxnId="{C5C05694-95CB-4F31-9B24-A08EF857F915}">
      <dgm:prSet/>
      <dgm:spPr/>
      <dgm:t>
        <a:bodyPr/>
        <a:lstStyle/>
        <a:p>
          <a:endParaRPr lang="en-US"/>
        </a:p>
      </dgm:t>
    </dgm:pt>
    <dgm:pt modelId="{17A0FA8A-8EB9-4383-95FC-5BEEBCBF5CB7}">
      <dgm:prSet/>
      <dgm:spPr/>
      <dgm:t>
        <a:bodyPr/>
        <a:lstStyle/>
        <a:p>
          <a:r>
            <a:rPr lang="pt-BR"/>
            <a:t>Anúncios Gerais</a:t>
          </a:r>
          <a:endParaRPr lang="en-US"/>
        </a:p>
      </dgm:t>
    </dgm:pt>
    <dgm:pt modelId="{10968214-E5DB-4E97-BB96-521DFD204169}" type="parTrans" cxnId="{8C3C2C64-FB94-4CB9-AED7-205EFA5BBA78}">
      <dgm:prSet/>
      <dgm:spPr/>
      <dgm:t>
        <a:bodyPr/>
        <a:lstStyle/>
        <a:p>
          <a:endParaRPr lang="en-US"/>
        </a:p>
      </dgm:t>
    </dgm:pt>
    <dgm:pt modelId="{0EB76BEC-7CFC-4C92-8556-F6204F0221C5}" type="sibTrans" cxnId="{8C3C2C64-FB94-4CB9-AED7-205EFA5BBA78}">
      <dgm:prSet/>
      <dgm:spPr/>
      <dgm:t>
        <a:bodyPr/>
        <a:lstStyle/>
        <a:p>
          <a:endParaRPr lang="en-US"/>
        </a:p>
      </dgm:t>
    </dgm:pt>
    <dgm:pt modelId="{EB8CE502-E6AA-4380-A320-625F0A98E374}">
      <dgm:prSet/>
      <dgm:spPr/>
      <dgm:t>
        <a:bodyPr/>
        <a:lstStyle/>
        <a:p>
          <a:r>
            <a:rPr lang="pt-BR"/>
            <a:t>Perfil do Anunciantes</a:t>
          </a:r>
          <a:endParaRPr lang="en-US"/>
        </a:p>
      </dgm:t>
    </dgm:pt>
    <dgm:pt modelId="{C832FA5D-B8D4-4C01-90A7-6C774F67447E}" type="parTrans" cxnId="{C3FB7881-EA06-494F-8012-C90F39EC2EB7}">
      <dgm:prSet/>
      <dgm:spPr/>
      <dgm:t>
        <a:bodyPr/>
        <a:lstStyle/>
        <a:p>
          <a:endParaRPr lang="en-US"/>
        </a:p>
      </dgm:t>
    </dgm:pt>
    <dgm:pt modelId="{916A035E-57F3-4AC7-88EA-273B81BC62EB}" type="sibTrans" cxnId="{C3FB7881-EA06-494F-8012-C90F39EC2EB7}">
      <dgm:prSet/>
      <dgm:spPr/>
      <dgm:t>
        <a:bodyPr/>
        <a:lstStyle/>
        <a:p>
          <a:endParaRPr lang="en-US"/>
        </a:p>
      </dgm:t>
    </dgm:pt>
    <dgm:pt modelId="{8218E4DC-C921-490F-8A96-3161E9E8B10D}">
      <dgm:prSet/>
      <dgm:spPr/>
      <dgm:t>
        <a:bodyPr/>
        <a:lstStyle/>
        <a:p>
          <a:r>
            <a:rPr lang="pt-BR"/>
            <a:t>Editor de Dados</a:t>
          </a:r>
          <a:endParaRPr lang="en-US"/>
        </a:p>
      </dgm:t>
    </dgm:pt>
    <dgm:pt modelId="{4803930C-ECC5-4484-84E8-0E82619CEE33}" type="parTrans" cxnId="{4DF304E9-2A80-420F-898A-962FD63AAA7D}">
      <dgm:prSet/>
      <dgm:spPr/>
      <dgm:t>
        <a:bodyPr/>
        <a:lstStyle/>
        <a:p>
          <a:endParaRPr lang="en-US"/>
        </a:p>
      </dgm:t>
    </dgm:pt>
    <dgm:pt modelId="{85D1D0D0-46AC-4105-8C5D-AB0591D44F6E}" type="sibTrans" cxnId="{4DF304E9-2A80-420F-898A-962FD63AAA7D}">
      <dgm:prSet/>
      <dgm:spPr/>
      <dgm:t>
        <a:bodyPr/>
        <a:lstStyle/>
        <a:p>
          <a:endParaRPr lang="en-US"/>
        </a:p>
      </dgm:t>
    </dgm:pt>
    <dgm:pt modelId="{93A14810-11AD-416D-A5CA-4721621F7F0A}">
      <dgm:prSet/>
      <dgm:spPr/>
      <dgm:t>
        <a:bodyPr/>
        <a:lstStyle/>
        <a:p>
          <a:r>
            <a:rPr lang="pt-BR"/>
            <a:t>Termos de Uso</a:t>
          </a:r>
          <a:endParaRPr lang="en-US"/>
        </a:p>
      </dgm:t>
    </dgm:pt>
    <dgm:pt modelId="{7B072A0F-25CA-4F26-89A6-8B8E7189A67E}" type="parTrans" cxnId="{A77FEDA6-512C-484F-84AF-B642690B2E69}">
      <dgm:prSet/>
      <dgm:spPr/>
      <dgm:t>
        <a:bodyPr/>
        <a:lstStyle/>
        <a:p>
          <a:endParaRPr lang="en-US"/>
        </a:p>
      </dgm:t>
    </dgm:pt>
    <dgm:pt modelId="{4D7D6D55-EB6D-4781-A5A1-F59549EC1C8D}" type="sibTrans" cxnId="{A77FEDA6-512C-484F-84AF-B642690B2E69}">
      <dgm:prSet/>
      <dgm:spPr/>
      <dgm:t>
        <a:bodyPr/>
        <a:lstStyle/>
        <a:p>
          <a:endParaRPr lang="en-US"/>
        </a:p>
      </dgm:t>
    </dgm:pt>
    <dgm:pt modelId="{242DFD10-4808-4934-932A-B43D722648B2}">
      <dgm:prSet/>
      <dgm:spPr/>
      <dgm:t>
        <a:bodyPr/>
        <a:lstStyle/>
        <a:p>
          <a:r>
            <a:rPr lang="pt-BR"/>
            <a:t>Meus Anúncios</a:t>
          </a:r>
          <a:endParaRPr lang="en-US"/>
        </a:p>
      </dgm:t>
    </dgm:pt>
    <dgm:pt modelId="{92E4E51D-582A-45E9-A8A1-68E2B4698D42}" type="parTrans" cxnId="{5A38C514-6E28-4CCD-A678-17D274A5AF6B}">
      <dgm:prSet/>
      <dgm:spPr/>
      <dgm:t>
        <a:bodyPr/>
        <a:lstStyle/>
        <a:p>
          <a:endParaRPr lang="en-US"/>
        </a:p>
      </dgm:t>
    </dgm:pt>
    <dgm:pt modelId="{5E114BD9-DFE9-4146-8FB8-CEAC430F051B}" type="sibTrans" cxnId="{5A38C514-6E28-4CCD-A678-17D274A5AF6B}">
      <dgm:prSet/>
      <dgm:spPr/>
      <dgm:t>
        <a:bodyPr/>
        <a:lstStyle/>
        <a:p>
          <a:endParaRPr lang="en-US"/>
        </a:p>
      </dgm:t>
    </dgm:pt>
    <dgm:pt modelId="{EE76DBE8-A810-4F98-9BB5-3923E073975B}" type="pres">
      <dgm:prSet presAssocID="{6A9FF907-9429-426C-9ACD-8DBB67A39736}" presName="diagram" presStyleCnt="0">
        <dgm:presLayoutVars>
          <dgm:dir/>
          <dgm:resizeHandles val="exact"/>
        </dgm:presLayoutVars>
      </dgm:prSet>
      <dgm:spPr/>
    </dgm:pt>
    <dgm:pt modelId="{8824F888-EB90-46BD-817C-B800447967D1}" type="pres">
      <dgm:prSet presAssocID="{F9C586F3-215C-4EA6-A3AA-43B77F677C68}" presName="node" presStyleLbl="node1" presStyleIdx="0" presStyleCnt="12">
        <dgm:presLayoutVars>
          <dgm:bulletEnabled val="1"/>
        </dgm:presLayoutVars>
      </dgm:prSet>
      <dgm:spPr/>
    </dgm:pt>
    <dgm:pt modelId="{B71976E3-C5FA-4FB8-A0BA-23422C7D3386}" type="pres">
      <dgm:prSet presAssocID="{CF50937E-E1DF-4D87-B312-164C0AE73B4F}" presName="sibTrans" presStyleCnt="0"/>
      <dgm:spPr/>
    </dgm:pt>
    <dgm:pt modelId="{D082AF3C-C0D5-4C9A-A72A-75679C7343F6}" type="pres">
      <dgm:prSet presAssocID="{D09897CB-C986-4437-9CE9-6A84FB341C69}" presName="node" presStyleLbl="node1" presStyleIdx="1" presStyleCnt="12">
        <dgm:presLayoutVars>
          <dgm:bulletEnabled val="1"/>
        </dgm:presLayoutVars>
      </dgm:prSet>
      <dgm:spPr/>
    </dgm:pt>
    <dgm:pt modelId="{0BE08CA7-C1ED-4613-9730-C993E21D2235}" type="pres">
      <dgm:prSet presAssocID="{0699F927-21AE-44D3-9656-68B56F05E834}" presName="sibTrans" presStyleCnt="0"/>
      <dgm:spPr/>
    </dgm:pt>
    <dgm:pt modelId="{B70F95F7-19B7-40F6-8162-367036E55231}" type="pres">
      <dgm:prSet presAssocID="{3EC09BB2-354B-4F9C-9880-CDEB3AD8DBF2}" presName="node" presStyleLbl="node1" presStyleIdx="2" presStyleCnt="12">
        <dgm:presLayoutVars>
          <dgm:bulletEnabled val="1"/>
        </dgm:presLayoutVars>
      </dgm:prSet>
      <dgm:spPr/>
    </dgm:pt>
    <dgm:pt modelId="{F9F7B4B2-B461-4795-A30A-EEB7076611D9}" type="pres">
      <dgm:prSet presAssocID="{1E39AA40-6903-4438-A1D8-B645C9622828}" presName="sibTrans" presStyleCnt="0"/>
      <dgm:spPr/>
    </dgm:pt>
    <dgm:pt modelId="{9D76DDAC-A464-4A99-9846-A251EEA5257A}" type="pres">
      <dgm:prSet presAssocID="{36388FBB-6500-4B7F-ABE7-D0327B27FC6B}" presName="node" presStyleLbl="node1" presStyleIdx="3" presStyleCnt="12">
        <dgm:presLayoutVars>
          <dgm:bulletEnabled val="1"/>
        </dgm:presLayoutVars>
      </dgm:prSet>
      <dgm:spPr/>
    </dgm:pt>
    <dgm:pt modelId="{7C3428EB-52A1-45AD-AD0E-3684F78899C1}" type="pres">
      <dgm:prSet presAssocID="{723CA01B-AE61-4573-B243-8F515DA1E66A}" presName="sibTrans" presStyleCnt="0"/>
      <dgm:spPr/>
    </dgm:pt>
    <dgm:pt modelId="{A5A001DA-B98A-4D11-8BE4-6D873DE0E544}" type="pres">
      <dgm:prSet presAssocID="{27424CBE-4D99-44E2-8EF1-FA9EB4EB5FA5}" presName="node" presStyleLbl="node1" presStyleIdx="4" presStyleCnt="12">
        <dgm:presLayoutVars>
          <dgm:bulletEnabled val="1"/>
        </dgm:presLayoutVars>
      </dgm:prSet>
      <dgm:spPr/>
    </dgm:pt>
    <dgm:pt modelId="{F3C7FE72-675A-4A74-8358-DE49A8F30781}" type="pres">
      <dgm:prSet presAssocID="{9FDD00C6-0B73-4F26-AACE-B5B4F97E7CAA}" presName="sibTrans" presStyleCnt="0"/>
      <dgm:spPr/>
    </dgm:pt>
    <dgm:pt modelId="{D2D87459-4AB1-45B4-9288-CAA2671F64F5}" type="pres">
      <dgm:prSet presAssocID="{2A49EACD-52E2-4A92-B7EA-2EA2991B5D24}" presName="node" presStyleLbl="node1" presStyleIdx="5" presStyleCnt="12">
        <dgm:presLayoutVars>
          <dgm:bulletEnabled val="1"/>
        </dgm:presLayoutVars>
      </dgm:prSet>
      <dgm:spPr/>
    </dgm:pt>
    <dgm:pt modelId="{D4B3DF18-A39F-4141-A8AD-F5968B7AC682}" type="pres">
      <dgm:prSet presAssocID="{8E79697D-4FE9-4703-826E-6331C5D9115D}" presName="sibTrans" presStyleCnt="0"/>
      <dgm:spPr/>
    </dgm:pt>
    <dgm:pt modelId="{80866107-D304-4092-8C13-A088D7C2733A}" type="pres">
      <dgm:prSet presAssocID="{1C9E3394-0D9E-4B12-A19F-4125D358B8E4}" presName="node" presStyleLbl="node1" presStyleIdx="6" presStyleCnt="12">
        <dgm:presLayoutVars>
          <dgm:bulletEnabled val="1"/>
        </dgm:presLayoutVars>
      </dgm:prSet>
      <dgm:spPr/>
    </dgm:pt>
    <dgm:pt modelId="{F817C157-70A9-4FD3-88A1-4E0DB5F875BF}" type="pres">
      <dgm:prSet presAssocID="{A56789C6-845C-4455-A4B2-C6B70F156CB7}" presName="sibTrans" presStyleCnt="0"/>
      <dgm:spPr/>
    </dgm:pt>
    <dgm:pt modelId="{E7BB3FF4-52FA-499A-970B-19CF8FDCBD9F}" type="pres">
      <dgm:prSet presAssocID="{17A0FA8A-8EB9-4383-95FC-5BEEBCBF5CB7}" presName="node" presStyleLbl="node1" presStyleIdx="7" presStyleCnt="12">
        <dgm:presLayoutVars>
          <dgm:bulletEnabled val="1"/>
        </dgm:presLayoutVars>
      </dgm:prSet>
      <dgm:spPr/>
    </dgm:pt>
    <dgm:pt modelId="{38220A18-8CA1-4EC9-ADA7-2DC8E3FA0ECA}" type="pres">
      <dgm:prSet presAssocID="{0EB76BEC-7CFC-4C92-8556-F6204F0221C5}" presName="sibTrans" presStyleCnt="0"/>
      <dgm:spPr/>
    </dgm:pt>
    <dgm:pt modelId="{7AF666A1-7EEF-46EF-865A-85D16DAC5F29}" type="pres">
      <dgm:prSet presAssocID="{EB8CE502-E6AA-4380-A320-625F0A98E374}" presName="node" presStyleLbl="node1" presStyleIdx="8" presStyleCnt="12">
        <dgm:presLayoutVars>
          <dgm:bulletEnabled val="1"/>
        </dgm:presLayoutVars>
      </dgm:prSet>
      <dgm:spPr/>
    </dgm:pt>
    <dgm:pt modelId="{16F41FE7-A7AF-45D7-80B3-006807A38486}" type="pres">
      <dgm:prSet presAssocID="{916A035E-57F3-4AC7-88EA-273B81BC62EB}" presName="sibTrans" presStyleCnt="0"/>
      <dgm:spPr/>
    </dgm:pt>
    <dgm:pt modelId="{8527F17D-4673-440C-BA99-55791CD5DE52}" type="pres">
      <dgm:prSet presAssocID="{8218E4DC-C921-490F-8A96-3161E9E8B10D}" presName="node" presStyleLbl="node1" presStyleIdx="9" presStyleCnt="12">
        <dgm:presLayoutVars>
          <dgm:bulletEnabled val="1"/>
        </dgm:presLayoutVars>
      </dgm:prSet>
      <dgm:spPr/>
    </dgm:pt>
    <dgm:pt modelId="{669C32E0-E3B7-4BCC-971E-63B696ECE86F}" type="pres">
      <dgm:prSet presAssocID="{85D1D0D0-46AC-4105-8C5D-AB0591D44F6E}" presName="sibTrans" presStyleCnt="0"/>
      <dgm:spPr/>
    </dgm:pt>
    <dgm:pt modelId="{F5A56E90-8903-4CE7-971C-8D61135381DD}" type="pres">
      <dgm:prSet presAssocID="{93A14810-11AD-416D-A5CA-4721621F7F0A}" presName="node" presStyleLbl="node1" presStyleIdx="10" presStyleCnt="12">
        <dgm:presLayoutVars>
          <dgm:bulletEnabled val="1"/>
        </dgm:presLayoutVars>
      </dgm:prSet>
      <dgm:spPr/>
    </dgm:pt>
    <dgm:pt modelId="{7C8BFB54-5771-4993-A2C5-B15CC21CEF16}" type="pres">
      <dgm:prSet presAssocID="{4D7D6D55-EB6D-4781-A5A1-F59549EC1C8D}" presName="sibTrans" presStyleCnt="0"/>
      <dgm:spPr/>
    </dgm:pt>
    <dgm:pt modelId="{A9857BB0-F0CD-4CDA-BC94-94D8D4DF40A0}" type="pres">
      <dgm:prSet presAssocID="{242DFD10-4808-4934-932A-B43D722648B2}" presName="node" presStyleLbl="node1" presStyleIdx="11" presStyleCnt="12">
        <dgm:presLayoutVars>
          <dgm:bulletEnabled val="1"/>
        </dgm:presLayoutVars>
      </dgm:prSet>
      <dgm:spPr/>
    </dgm:pt>
  </dgm:ptLst>
  <dgm:cxnLst>
    <dgm:cxn modelId="{03C91107-71EC-4D4F-A819-C21AC165415E}" type="presOf" srcId="{17A0FA8A-8EB9-4383-95FC-5BEEBCBF5CB7}" destId="{E7BB3FF4-52FA-499A-970B-19CF8FDCBD9F}" srcOrd="0" destOrd="0" presId="urn:microsoft.com/office/officeart/2005/8/layout/default"/>
    <dgm:cxn modelId="{C4213F0C-5B31-4A00-8CBF-29215B41BC1D}" type="presOf" srcId="{27424CBE-4D99-44E2-8EF1-FA9EB4EB5FA5}" destId="{A5A001DA-B98A-4D11-8BE4-6D873DE0E544}" srcOrd="0" destOrd="0" presId="urn:microsoft.com/office/officeart/2005/8/layout/default"/>
    <dgm:cxn modelId="{24565613-CDA2-4CE2-A828-CD69767746CE}" srcId="{6A9FF907-9429-426C-9ACD-8DBB67A39736}" destId="{F9C586F3-215C-4EA6-A3AA-43B77F677C68}" srcOrd="0" destOrd="0" parTransId="{B9683CE4-2B83-4BB8-BCB5-27B3E653D946}" sibTransId="{CF50937E-E1DF-4D87-B312-164C0AE73B4F}"/>
    <dgm:cxn modelId="{3A9FD313-86A2-4D02-9293-4D9C0D6CF553}" type="presOf" srcId="{3EC09BB2-354B-4F9C-9880-CDEB3AD8DBF2}" destId="{B70F95F7-19B7-40F6-8162-367036E55231}" srcOrd="0" destOrd="0" presId="urn:microsoft.com/office/officeart/2005/8/layout/default"/>
    <dgm:cxn modelId="{5A38C514-6E28-4CCD-A678-17D274A5AF6B}" srcId="{6A9FF907-9429-426C-9ACD-8DBB67A39736}" destId="{242DFD10-4808-4934-932A-B43D722648B2}" srcOrd="11" destOrd="0" parTransId="{92E4E51D-582A-45E9-A8A1-68E2B4698D42}" sibTransId="{5E114BD9-DFE9-4146-8FB8-CEAC430F051B}"/>
    <dgm:cxn modelId="{06CFC71A-9FD0-4BBA-8E3B-CD2ED32D29C3}" type="presOf" srcId="{6A9FF907-9429-426C-9ACD-8DBB67A39736}" destId="{EE76DBE8-A810-4F98-9BB5-3923E073975B}" srcOrd="0" destOrd="0" presId="urn:microsoft.com/office/officeart/2005/8/layout/default"/>
    <dgm:cxn modelId="{AA6B5A25-8409-4AB3-A6D4-5BD673EDD5D1}" type="presOf" srcId="{F9C586F3-215C-4EA6-A3AA-43B77F677C68}" destId="{8824F888-EB90-46BD-817C-B800447967D1}" srcOrd="0" destOrd="0" presId="urn:microsoft.com/office/officeart/2005/8/layout/default"/>
    <dgm:cxn modelId="{0AD63029-A7DE-4A2F-9A27-B7F84AED0D9E}" srcId="{6A9FF907-9429-426C-9ACD-8DBB67A39736}" destId="{D09897CB-C986-4437-9CE9-6A84FB341C69}" srcOrd="1" destOrd="0" parTransId="{3A1D8D17-343B-4196-A466-02B6D3CD7434}" sibTransId="{0699F927-21AE-44D3-9656-68B56F05E834}"/>
    <dgm:cxn modelId="{A8F07B2C-456E-4F71-A700-D815E7A0B206}" type="presOf" srcId="{EB8CE502-E6AA-4380-A320-625F0A98E374}" destId="{7AF666A1-7EEF-46EF-865A-85D16DAC5F29}" srcOrd="0" destOrd="0" presId="urn:microsoft.com/office/officeart/2005/8/layout/default"/>
    <dgm:cxn modelId="{8C3C2C64-FB94-4CB9-AED7-205EFA5BBA78}" srcId="{6A9FF907-9429-426C-9ACD-8DBB67A39736}" destId="{17A0FA8A-8EB9-4383-95FC-5BEEBCBF5CB7}" srcOrd="7" destOrd="0" parTransId="{10968214-E5DB-4E97-BB96-521DFD204169}" sibTransId="{0EB76BEC-7CFC-4C92-8556-F6204F0221C5}"/>
    <dgm:cxn modelId="{7C1F5F7E-492A-43EB-87AF-3486BD129E76}" type="presOf" srcId="{2A49EACD-52E2-4A92-B7EA-2EA2991B5D24}" destId="{D2D87459-4AB1-45B4-9288-CAA2671F64F5}" srcOrd="0" destOrd="0" presId="urn:microsoft.com/office/officeart/2005/8/layout/default"/>
    <dgm:cxn modelId="{C3FB7881-EA06-494F-8012-C90F39EC2EB7}" srcId="{6A9FF907-9429-426C-9ACD-8DBB67A39736}" destId="{EB8CE502-E6AA-4380-A320-625F0A98E374}" srcOrd="8" destOrd="0" parTransId="{C832FA5D-B8D4-4C01-90A7-6C774F67447E}" sibTransId="{916A035E-57F3-4AC7-88EA-273B81BC62EB}"/>
    <dgm:cxn modelId="{3BFAA782-43BF-435A-9747-8B032857180F}" type="presOf" srcId="{8218E4DC-C921-490F-8A96-3161E9E8B10D}" destId="{8527F17D-4673-440C-BA99-55791CD5DE52}" srcOrd="0" destOrd="0" presId="urn:microsoft.com/office/officeart/2005/8/layout/default"/>
    <dgm:cxn modelId="{993C288A-BEC5-46B6-AC7B-940DFF11BE88}" srcId="{6A9FF907-9429-426C-9ACD-8DBB67A39736}" destId="{36388FBB-6500-4B7F-ABE7-D0327B27FC6B}" srcOrd="3" destOrd="0" parTransId="{A4C96777-75C2-479B-8417-58920623A257}" sibTransId="{723CA01B-AE61-4573-B243-8F515DA1E66A}"/>
    <dgm:cxn modelId="{551F598C-D874-4011-A0D1-F0DB4FAAFEEC}" srcId="{6A9FF907-9429-426C-9ACD-8DBB67A39736}" destId="{27424CBE-4D99-44E2-8EF1-FA9EB4EB5FA5}" srcOrd="4" destOrd="0" parTransId="{3CC6B213-8DE9-4939-9526-073A1B705356}" sibTransId="{9FDD00C6-0B73-4F26-AACE-B5B4F97E7CAA}"/>
    <dgm:cxn modelId="{C176E191-344D-4977-876C-6835894D8A6B}" type="presOf" srcId="{242DFD10-4808-4934-932A-B43D722648B2}" destId="{A9857BB0-F0CD-4CDA-BC94-94D8D4DF40A0}" srcOrd="0" destOrd="0" presId="urn:microsoft.com/office/officeart/2005/8/layout/default"/>
    <dgm:cxn modelId="{C5C05694-95CB-4F31-9B24-A08EF857F915}" srcId="{6A9FF907-9429-426C-9ACD-8DBB67A39736}" destId="{1C9E3394-0D9E-4B12-A19F-4125D358B8E4}" srcOrd="6" destOrd="0" parTransId="{D1214154-A9A7-48AA-AAC6-AA776442E11C}" sibTransId="{A56789C6-845C-4455-A4B2-C6B70F156CB7}"/>
    <dgm:cxn modelId="{64751295-89AB-481C-A366-A78D1DF66E37}" srcId="{6A9FF907-9429-426C-9ACD-8DBB67A39736}" destId="{3EC09BB2-354B-4F9C-9880-CDEB3AD8DBF2}" srcOrd="2" destOrd="0" parTransId="{CB8F536D-0CC1-4A8A-8D1C-2D2BCDEC4659}" sibTransId="{1E39AA40-6903-4438-A1D8-B645C9622828}"/>
    <dgm:cxn modelId="{38C86AA0-295C-4600-A21A-18B910C43621}" type="presOf" srcId="{36388FBB-6500-4B7F-ABE7-D0327B27FC6B}" destId="{9D76DDAC-A464-4A99-9846-A251EEA5257A}" srcOrd="0" destOrd="0" presId="urn:microsoft.com/office/officeart/2005/8/layout/default"/>
    <dgm:cxn modelId="{A77FEDA6-512C-484F-84AF-B642690B2E69}" srcId="{6A9FF907-9429-426C-9ACD-8DBB67A39736}" destId="{93A14810-11AD-416D-A5CA-4721621F7F0A}" srcOrd="10" destOrd="0" parTransId="{7B072A0F-25CA-4F26-89A6-8B8E7189A67E}" sibTransId="{4D7D6D55-EB6D-4781-A5A1-F59549EC1C8D}"/>
    <dgm:cxn modelId="{D1A1A6A7-C159-435F-822D-689F6C298AA1}" type="presOf" srcId="{93A14810-11AD-416D-A5CA-4721621F7F0A}" destId="{F5A56E90-8903-4CE7-971C-8D61135381DD}" srcOrd="0" destOrd="0" presId="urn:microsoft.com/office/officeart/2005/8/layout/default"/>
    <dgm:cxn modelId="{54FBD3B4-5CAE-48BD-81DD-5A40AB91DE47}" type="presOf" srcId="{D09897CB-C986-4437-9CE9-6A84FB341C69}" destId="{D082AF3C-C0D5-4C9A-A72A-75679C7343F6}" srcOrd="0" destOrd="0" presId="urn:microsoft.com/office/officeart/2005/8/layout/default"/>
    <dgm:cxn modelId="{8D5697D1-DE49-4556-A119-C433A7F693E6}" type="presOf" srcId="{1C9E3394-0D9E-4B12-A19F-4125D358B8E4}" destId="{80866107-D304-4092-8C13-A088D7C2733A}" srcOrd="0" destOrd="0" presId="urn:microsoft.com/office/officeart/2005/8/layout/default"/>
    <dgm:cxn modelId="{4DF304E9-2A80-420F-898A-962FD63AAA7D}" srcId="{6A9FF907-9429-426C-9ACD-8DBB67A39736}" destId="{8218E4DC-C921-490F-8A96-3161E9E8B10D}" srcOrd="9" destOrd="0" parTransId="{4803930C-ECC5-4484-84E8-0E82619CEE33}" sibTransId="{85D1D0D0-46AC-4105-8C5D-AB0591D44F6E}"/>
    <dgm:cxn modelId="{1D638BFA-EBDA-43FA-9653-09214B7818E5}" srcId="{6A9FF907-9429-426C-9ACD-8DBB67A39736}" destId="{2A49EACD-52E2-4A92-B7EA-2EA2991B5D24}" srcOrd="5" destOrd="0" parTransId="{F0A1FC07-A70E-499A-9B02-34A7EDCB93D2}" sibTransId="{8E79697D-4FE9-4703-826E-6331C5D9115D}"/>
    <dgm:cxn modelId="{2122D446-EBD0-4C08-B1F2-9FBB33D5E7C9}" type="presParOf" srcId="{EE76DBE8-A810-4F98-9BB5-3923E073975B}" destId="{8824F888-EB90-46BD-817C-B800447967D1}" srcOrd="0" destOrd="0" presId="urn:microsoft.com/office/officeart/2005/8/layout/default"/>
    <dgm:cxn modelId="{892E558D-2581-4F10-9654-CACABD831F6C}" type="presParOf" srcId="{EE76DBE8-A810-4F98-9BB5-3923E073975B}" destId="{B71976E3-C5FA-4FB8-A0BA-23422C7D3386}" srcOrd="1" destOrd="0" presId="urn:microsoft.com/office/officeart/2005/8/layout/default"/>
    <dgm:cxn modelId="{223DD63E-9EEB-49EE-BBEE-8F9F575B9D94}" type="presParOf" srcId="{EE76DBE8-A810-4F98-9BB5-3923E073975B}" destId="{D082AF3C-C0D5-4C9A-A72A-75679C7343F6}" srcOrd="2" destOrd="0" presId="urn:microsoft.com/office/officeart/2005/8/layout/default"/>
    <dgm:cxn modelId="{30409AE5-A06D-40E8-8517-1ED787973F10}" type="presParOf" srcId="{EE76DBE8-A810-4F98-9BB5-3923E073975B}" destId="{0BE08CA7-C1ED-4613-9730-C993E21D2235}" srcOrd="3" destOrd="0" presId="urn:microsoft.com/office/officeart/2005/8/layout/default"/>
    <dgm:cxn modelId="{791FFD2A-C125-4545-A62D-FFD3D51A0D5C}" type="presParOf" srcId="{EE76DBE8-A810-4F98-9BB5-3923E073975B}" destId="{B70F95F7-19B7-40F6-8162-367036E55231}" srcOrd="4" destOrd="0" presId="urn:microsoft.com/office/officeart/2005/8/layout/default"/>
    <dgm:cxn modelId="{76F9743F-A8C6-4A8F-B459-C0D9DD95930C}" type="presParOf" srcId="{EE76DBE8-A810-4F98-9BB5-3923E073975B}" destId="{F9F7B4B2-B461-4795-A30A-EEB7076611D9}" srcOrd="5" destOrd="0" presId="urn:microsoft.com/office/officeart/2005/8/layout/default"/>
    <dgm:cxn modelId="{02A7E336-349D-42A6-8D9E-43D7BDBFE80A}" type="presParOf" srcId="{EE76DBE8-A810-4F98-9BB5-3923E073975B}" destId="{9D76DDAC-A464-4A99-9846-A251EEA5257A}" srcOrd="6" destOrd="0" presId="urn:microsoft.com/office/officeart/2005/8/layout/default"/>
    <dgm:cxn modelId="{DDFA153A-51E4-4677-AEE0-2EF68126AEF3}" type="presParOf" srcId="{EE76DBE8-A810-4F98-9BB5-3923E073975B}" destId="{7C3428EB-52A1-45AD-AD0E-3684F78899C1}" srcOrd="7" destOrd="0" presId="urn:microsoft.com/office/officeart/2005/8/layout/default"/>
    <dgm:cxn modelId="{E5125243-F71E-4A96-ABDF-428C144AAA85}" type="presParOf" srcId="{EE76DBE8-A810-4F98-9BB5-3923E073975B}" destId="{A5A001DA-B98A-4D11-8BE4-6D873DE0E544}" srcOrd="8" destOrd="0" presId="urn:microsoft.com/office/officeart/2005/8/layout/default"/>
    <dgm:cxn modelId="{F359060B-F78F-47F8-B67F-64312792AF10}" type="presParOf" srcId="{EE76DBE8-A810-4F98-9BB5-3923E073975B}" destId="{F3C7FE72-675A-4A74-8358-DE49A8F30781}" srcOrd="9" destOrd="0" presId="urn:microsoft.com/office/officeart/2005/8/layout/default"/>
    <dgm:cxn modelId="{FD53C44E-9C58-4951-9CA8-DF04449DF9AB}" type="presParOf" srcId="{EE76DBE8-A810-4F98-9BB5-3923E073975B}" destId="{D2D87459-4AB1-45B4-9288-CAA2671F64F5}" srcOrd="10" destOrd="0" presId="urn:microsoft.com/office/officeart/2005/8/layout/default"/>
    <dgm:cxn modelId="{65A11AD3-6A36-4AFB-A1A2-A7218888C835}" type="presParOf" srcId="{EE76DBE8-A810-4F98-9BB5-3923E073975B}" destId="{D4B3DF18-A39F-4141-A8AD-F5968B7AC682}" srcOrd="11" destOrd="0" presId="urn:microsoft.com/office/officeart/2005/8/layout/default"/>
    <dgm:cxn modelId="{748895F4-7599-4151-AE8A-E2C1606732DD}" type="presParOf" srcId="{EE76DBE8-A810-4F98-9BB5-3923E073975B}" destId="{80866107-D304-4092-8C13-A088D7C2733A}" srcOrd="12" destOrd="0" presId="urn:microsoft.com/office/officeart/2005/8/layout/default"/>
    <dgm:cxn modelId="{3EC6333B-28E4-49B4-A158-B48884BC611C}" type="presParOf" srcId="{EE76DBE8-A810-4F98-9BB5-3923E073975B}" destId="{F817C157-70A9-4FD3-88A1-4E0DB5F875BF}" srcOrd="13" destOrd="0" presId="urn:microsoft.com/office/officeart/2005/8/layout/default"/>
    <dgm:cxn modelId="{281BAF9D-4837-4225-B897-A4F7F118EC46}" type="presParOf" srcId="{EE76DBE8-A810-4F98-9BB5-3923E073975B}" destId="{E7BB3FF4-52FA-499A-970B-19CF8FDCBD9F}" srcOrd="14" destOrd="0" presId="urn:microsoft.com/office/officeart/2005/8/layout/default"/>
    <dgm:cxn modelId="{D54C7E56-A432-42E1-912B-72339989A868}" type="presParOf" srcId="{EE76DBE8-A810-4F98-9BB5-3923E073975B}" destId="{38220A18-8CA1-4EC9-ADA7-2DC8E3FA0ECA}" srcOrd="15" destOrd="0" presId="urn:microsoft.com/office/officeart/2005/8/layout/default"/>
    <dgm:cxn modelId="{D3175782-ADBD-4453-9AEF-7DB51DB20A0C}" type="presParOf" srcId="{EE76DBE8-A810-4F98-9BB5-3923E073975B}" destId="{7AF666A1-7EEF-46EF-865A-85D16DAC5F29}" srcOrd="16" destOrd="0" presId="urn:microsoft.com/office/officeart/2005/8/layout/default"/>
    <dgm:cxn modelId="{7797F2E7-67C3-43DD-A5EE-AF964E9E6A8E}" type="presParOf" srcId="{EE76DBE8-A810-4F98-9BB5-3923E073975B}" destId="{16F41FE7-A7AF-45D7-80B3-006807A38486}" srcOrd="17" destOrd="0" presId="urn:microsoft.com/office/officeart/2005/8/layout/default"/>
    <dgm:cxn modelId="{499B5853-A8A3-499E-BC01-AA2C9E59CCE0}" type="presParOf" srcId="{EE76DBE8-A810-4F98-9BB5-3923E073975B}" destId="{8527F17D-4673-440C-BA99-55791CD5DE52}" srcOrd="18" destOrd="0" presId="urn:microsoft.com/office/officeart/2005/8/layout/default"/>
    <dgm:cxn modelId="{9BCA5BC8-D875-41A9-A7B2-D32ECA2983DD}" type="presParOf" srcId="{EE76DBE8-A810-4F98-9BB5-3923E073975B}" destId="{669C32E0-E3B7-4BCC-971E-63B696ECE86F}" srcOrd="19" destOrd="0" presId="urn:microsoft.com/office/officeart/2005/8/layout/default"/>
    <dgm:cxn modelId="{CFFFFFCC-DC74-4383-8420-F863705A925C}" type="presParOf" srcId="{EE76DBE8-A810-4F98-9BB5-3923E073975B}" destId="{F5A56E90-8903-4CE7-971C-8D61135381DD}" srcOrd="20" destOrd="0" presId="urn:microsoft.com/office/officeart/2005/8/layout/default"/>
    <dgm:cxn modelId="{3CFD48F1-7C9F-4E66-B918-8A844A63CEFB}" type="presParOf" srcId="{EE76DBE8-A810-4F98-9BB5-3923E073975B}" destId="{7C8BFB54-5771-4993-A2C5-B15CC21CEF16}" srcOrd="21" destOrd="0" presId="urn:microsoft.com/office/officeart/2005/8/layout/default"/>
    <dgm:cxn modelId="{011F1F0B-CDAB-4AFC-95EB-645D586F632F}" type="presParOf" srcId="{EE76DBE8-A810-4F98-9BB5-3923E073975B}" destId="{A9857BB0-F0CD-4CDA-BC94-94D8D4DF40A0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2C7DAB-C681-418B-B81C-501E7522A8D8}">
      <dsp:nvSpPr>
        <dsp:cNvPr id="0" name=""/>
        <dsp:cNvSpPr/>
      </dsp:nvSpPr>
      <dsp:spPr>
        <a:xfrm>
          <a:off x="0" y="1989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94CA36-9C9F-432E-841B-55F506A05DE2}">
      <dsp:nvSpPr>
        <dsp:cNvPr id="0" name=""/>
        <dsp:cNvSpPr/>
      </dsp:nvSpPr>
      <dsp:spPr>
        <a:xfrm>
          <a:off x="256443" y="192732"/>
          <a:ext cx="466261" cy="4662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8D76DA-052B-49A3-A4A1-320DA52DDEA5}">
      <dsp:nvSpPr>
        <dsp:cNvPr id="0" name=""/>
        <dsp:cNvSpPr/>
      </dsp:nvSpPr>
      <dsp:spPr>
        <a:xfrm>
          <a:off x="979148" y="1989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Página de login com usuário e senha.</a:t>
          </a:r>
          <a:endParaRPr lang="en-US" sz="1600" kern="1200" dirty="0"/>
        </a:p>
      </dsp:txBody>
      <dsp:txXfrm>
        <a:off x="979148" y="1989"/>
        <a:ext cx="5533144" cy="847747"/>
      </dsp:txXfrm>
    </dsp:sp>
    <dsp:sp modelId="{6909221C-B130-46C6-BCE3-4EEC088967C8}">
      <dsp:nvSpPr>
        <dsp:cNvPr id="0" name=""/>
        <dsp:cNvSpPr/>
      </dsp:nvSpPr>
      <dsp:spPr>
        <a:xfrm>
          <a:off x="0" y="1061674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E3E8AD-F410-4D2C-8155-E21984263F4E}">
      <dsp:nvSpPr>
        <dsp:cNvPr id="0" name=""/>
        <dsp:cNvSpPr/>
      </dsp:nvSpPr>
      <dsp:spPr>
        <a:xfrm>
          <a:off x="256443" y="1252417"/>
          <a:ext cx="466261" cy="4662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BF3950-BD15-46C3-80B7-1EE5159FFABA}">
      <dsp:nvSpPr>
        <dsp:cNvPr id="0" name=""/>
        <dsp:cNvSpPr/>
      </dsp:nvSpPr>
      <dsp:spPr>
        <a:xfrm>
          <a:off x="979148" y="1061674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 dirty="0"/>
            <a:t>Para cada anúncio: informações sobre o produto anunciado, título, imagem, dados para contato com o anunciante e valor.</a:t>
          </a:r>
          <a:endParaRPr lang="en-US" sz="1600" kern="1200" dirty="0"/>
        </a:p>
      </dsp:txBody>
      <dsp:txXfrm>
        <a:off x="979148" y="1061674"/>
        <a:ext cx="5533144" cy="847747"/>
      </dsp:txXfrm>
    </dsp:sp>
    <dsp:sp modelId="{2620019E-04EA-4C25-81EA-9408272CA835}">
      <dsp:nvSpPr>
        <dsp:cNvPr id="0" name=""/>
        <dsp:cNvSpPr/>
      </dsp:nvSpPr>
      <dsp:spPr>
        <a:xfrm>
          <a:off x="0" y="2121358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A96BC4-9784-41A1-8219-312023F3E94F}">
      <dsp:nvSpPr>
        <dsp:cNvPr id="0" name=""/>
        <dsp:cNvSpPr/>
      </dsp:nvSpPr>
      <dsp:spPr>
        <a:xfrm>
          <a:off x="256443" y="2312102"/>
          <a:ext cx="466261" cy="4662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708BE-33EB-44E0-89E0-9BD78F383D35}">
      <dsp:nvSpPr>
        <dsp:cNvPr id="0" name=""/>
        <dsp:cNvSpPr/>
      </dsp:nvSpPr>
      <dsp:spPr>
        <a:xfrm>
          <a:off x="979148" y="2121358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Opções de filtro para os produtos e serviços prestados. </a:t>
          </a:r>
          <a:endParaRPr lang="en-US" sz="1600" kern="1200"/>
        </a:p>
      </dsp:txBody>
      <dsp:txXfrm>
        <a:off x="979148" y="2121358"/>
        <a:ext cx="5533144" cy="847747"/>
      </dsp:txXfrm>
    </dsp:sp>
    <dsp:sp modelId="{F292EDB1-2B0F-4FBC-ACC7-AB03ACFBA3D9}">
      <dsp:nvSpPr>
        <dsp:cNvPr id="0" name=""/>
        <dsp:cNvSpPr/>
      </dsp:nvSpPr>
      <dsp:spPr>
        <a:xfrm>
          <a:off x="0" y="3181043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049919-009E-44AD-A5B5-59B7D433A75D}">
      <dsp:nvSpPr>
        <dsp:cNvPr id="0" name=""/>
        <dsp:cNvSpPr/>
      </dsp:nvSpPr>
      <dsp:spPr>
        <a:xfrm>
          <a:off x="256443" y="3371786"/>
          <a:ext cx="466261" cy="4662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D9189D-9ED0-4F9C-95BE-517AB3AA773F}">
      <dsp:nvSpPr>
        <dsp:cNvPr id="0" name=""/>
        <dsp:cNvSpPr/>
      </dsp:nvSpPr>
      <dsp:spPr>
        <a:xfrm>
          <a:off x="979148" y="3181043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Textos alternativos (</a:t>
          </a:r>
          <a:r>
            <a:rPr lang="pt-BR" sz="1600" i="1" kern="1200"/>
            <a:t>alt texts</a:t>
          </a:r>
          <a:r>
            <a:rPr lang="pt-BR" sz="1600" kern="1200"/>
            <a:t>)</a:t>
          </a:r>
          <a:r>
            <a:rPr lang="pt-BR" sz="1600" i="1" kern="1200"/>
            <a:t> </a:t>
          </a:r>
          <a:r>
            <a:rPr lang="pt-BR" sz="1600" kern="1200"/>
            <a:t>onde serão descritas as imagens dos anúncios com detalhes.</a:t>
          </a:r>
          <a:endParaRPr lang="en-US" sz="1600" kern="1200"/>
        </a:p>
      </dsp:txBody>
      <dsp:txXfrm>
        <a:off x="979148" y="3181043"/>
        <a:ext cx="5533144" cy="847747"/>
      </dsp:txXfrm>
    </dsp:sp>
    <dsp:sp modelId="{3F5AD8A7-043E-43FD-B69C-55A210016CDB}">
      <dsp:nvSpPr>
        <dsp:cNvPr id="0" name=""/>
        <dsp:cNvSpPr/>
      </dsp:nvSpPr>
      <dsp:spPr>
        <a:xfrm>
          <a:off x="0" y="4240728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A68CA1-6015-4D3B-B0A2-274AB7EB50F8}">
      <dsp:nvSpPr>
        <dsp:cNvPr id="0" name=""/>
        <dsp:cNvSpPr/>
      </dsp:nvSpPr>
      <dsp:spPr>
        <a:xfrm>
          <a:off x="256443" y="4431471"/>
          <a:ext cx="466261" cy="46626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3702E6-E427-4C26-ABCA-6D859E409C52}">
      <dsp:nvSpPr>
        <dsp:cNvPr id="0" name=""/>
        <dsp:cNvSpPr/>
      </dsp:nvSpPr>
      <dsp:spPr>
        <a:xfrm>
          <a:off x="979148" y="4240728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Publicado ambiente acessível na Internet (GitHub).</a:t>
          </a:r>
          <a:endParaRPr lang="en-US" sz="1600" kern="1200"/>
        </a:p>
      </dsp:txBody>
      <dsp:txXfrm>
        <a:off x="979148" y="4240728"/>
        <a:ext cx="5533144" cy="847747"/>
      </dsp:txXfrm>
    </dsp:sp>
    <dsp:sp modelId="{A70A8F70-4BE0-49BC-B7FD-9C20D0EAA178}">
      <dsp:nvSpPr>
        <dsp:cNvPr id="0" name=""/>
        <dsp:cNvSpPr/>
      </dsp:nvSpPr>
      <dsp:spPr>
        <a:xfrm>
          <a:off x="0" y="5300412"/>
          <a:ext cx="6512292" cy="84774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3666EC-78DA-4B85-BAFE-B70390BB3465}">
      <dsp:nvSpPr>
        <dsp:cNvPr id="0" name=""/>
        <dsp:cNvSpPr/>
      </dsp:nvSpPr>
      <dsp:spPr>
        <a:xfrm>
          <a:off x="256443" y="5491156"/>
          <a:ext cx="466261" cy="466261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FA6447-547A-437B-8011-B5960B38C256}">
      <dsp:nvSpPr>
        <dsp:cNvPr id="0" name=""/>
        <dsp:cNvSpPr/>
      </dsp:nvSpPr>
      <dsp:spPr>
        <a:xfrm>
          <a:off x="979148" y="5300412"/>
          <a:ext cx="5533144" cy="8477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720" tIns="89720" rIns="89720" bIns="89720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Compatível com principal navegador da internet (chrome).</a:t>
          </a:r>
          <a:endParaRPr lang="en-US" sz="1600" kern="1200"/>
        </a:p>
      </dsp:txBody>
      <dsp:txXfrm>
        <a:off x="979148" y="5300412"/>
        <a:ext cx="5533144" cy="8477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24F888-EB90-46BD-817C-B800447967D1}">
      <dsp:nvSpPr>
        <dsp:cNvPr id="0" name=""/>
        <dsp:cNvSpPr/>
      </dsp:nvSpPr>
      <dsp:spPr>
        <a:xfrm>
          <a:off x="2162" y="22181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Home Page</a:t>
          </a:r>
          <a:endParaRPr lang="en-US" sz="2300" kern="1200"/>
        </a:p>
      </dsp:txBody>
      <dsp:txXfrm>
        <a:off x="2162" y="22181"/>
        <a:ext cx="1715568" cy="1029341"/>
      </dsp:txXfrm>
    </dsp:sp>
    <dsp:sp modelId="{D082AF3C-C0D5-4C9A-A72A-75679C7343F6}">
      <dsp:nvSpPr>
        <dsp:cNvPr id="0" name=""/>
        <dsp:cNvSpPr/>
      </dsp:nvSpPr>
      <dsp:spPr>
        <a:xfrm>
          <a:off x="1889287" y="22181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Login</a:t>
          </a:r>
          <a:endParaRPr lang="en-US" sz="2300" kern="1200"/>
        </a:p>
      </dsp:txBody>
      <dsp:txXfrm>
        <a:off x="1889287" y="22181"/>
        <a:ext cx="1715568" cy="1029341"/>
      </dsp:txXfrm>
    </dsp:sp>
    <dsp:sp modelId="{B70F95F7-19B7-40F6-8162-367036E55231}">
      <dsp:nvSpPr>
        <dsp:cNvPr id="0" name=""/>
        <dsp:cNvSpPr/>
      </dsp:nvSpPr>
      <dsp:spPr>
        <a:xfrm>
          <a:off x="3776413" y="22181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Cadastro de Anunciantes</a:t>
          </a:r>
          <a:endParaRPr lang="en-US" sz="2300" kern="1200"/>
        </a:p>
      </dsp:txBody>
      <dsp:txXfrm>
        <a:off x="3776413" y="22181"/>
        <a:ext cx="1715568" cy="1029341"/>
      </dsp:txXfrm>
    </dsp:sp>
    <dsp:sp modelId="{9D76DDAC-A464-4A99-9846-A251EEA5257A}">
      <dsp:nvSpPr>
        <dsp:cNvPr id="0" name=""/>
        <dsp:cNvSpPr/>
      </dsp:nvSpPr>
      <dsp:spPr>
        <a:xfrm>
          <a:off x="5663538" y="22181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Cadastro de Anúncios</a:t>
          </a:r>
          <a:endParaRPr lang="en-US" sz="2300" kern="1200"/>
        </a:p>
      </dsp:txBody>
      <dsp:txXfrm>
        <a:off x="5663538" y="22181"/>
        <a:ext cx="1715568" cy="1029341"/>
      </dsp:txXfrm>
    </dsp:sp>
    <dsp:sp modelId="{A5A001DA-B98A-4D11-8BE4-6D873DE0E544}">
      <dsp:nvSpPr>
        <dsp:cNvPr id="0" name=""/>
        <dsp:cNvSpPr/>
      </dsp:nvSpPr>
      <dsp:spPr>
        <a:xfrm>
          <a:off x="2162" y="1223079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Perfil do Anunciante</a:t>
          </a:r>
          <a:endParaRPr lang="en-US" sz="2300" kern="1200"/>
        </a:p>
      </dsp:txBody>
      <dsp:txXfrm>
        <a:off x="2162" y="1223079"/>
        <a:ext cx="1715568" cy="1029341"/>
      </dsp:txXfrm>
    </dsp:sp>
    <dsp:sp modelId="{D2D87459-4AB1-45B4-9288-CAA2671F64F5}">
      <dsp:nvSpPr>
        <dsp:cNvPr id="0" name=""/>
        <dsp:cNvSpPr/>
      </dsp:nvSpPr>
      <dsp:spPr>
        <a:xfrm>
          <a:off x="1889287" y="1223079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Produtos</a:t>
          </a:r>
          <a:endParaRPr lang="en-US" sz="2300" kern="1200"/>
        </a:p>
      </dsp:txBody>
      <dsp:txXfrm>
        <a:off x="1889287" y="1223079"/>
        <a:ext cx="1715568" cy="1029341"/>
      </dsp:txXfrm>
    </dsp:sp>
    <dsp:sp modelId="{80866107-D304-4092-8C13-A088D7C2733A}">
      <dsp:nvSpPr>
        <dsp:cNvPr id="0" name=""/>
        <dsp:cNvSpPr/>
      </dsp:nvSpPr>
      <dsp:spPr>
        <a:xfrm>
          <a:off x="3776413" y="1223079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Serviços</a:t>
          </a:r>
          <a:endParaRPr lang="en-US" sz="2300" kern="1200"/>
        </a:p>
      </dsp:txBody>
      <dsp:txXfrm>
        <a:off x="3776413" y="1223079"/>
        <a:ext cx="1715568" cy="1029341"/>
      </dsp:txXfrm>
    </dsp:sp>
    <dsp:sp modelId="{E7BB3FF4-52FA-499A-970B-19CF8FDCBD9F}">
      <dsp:nvSpPr>
        <dsp:cNvPr id="0" name=""/>
        <dsp:cNvSpPr/>
      </dsp:nvSpPr>
      <dsp:spPr>
        <a:xfrm>
          <a:off x="5663538" y="1223079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Anúncios Gerais</a:t>
          </a:r>
          <a:endParaRPr lang="en-US" sz="2300" kern="1200"/>
        </a:p>
      </dsp:txBody>
      <dsp:txXfrm>
        <a:off x="5663538" y="1223079"/>
        <a:ext cx="1715568" cy="1029341"/>
      </dsp:txXfrm>
    </dsp:sp>
    <dsp:sp modelId="{7AF666A1-7EEF-46EF-865A-85D16DAC5F29}">
      <dsp:nvSpPr>
        <dsp:cNvPr id="0" name=""/>
        <dsp:cNvSpPr/>
      </dsp:nvSpPr>
      <dsp:spPr>
        <a:xfrm>
          <a:off x="2162" y="2423977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Perfil do Anunciantes</a:t>
          </a:r>
          <a:endParaRPr lang="en-US" sz="2300" kern="1200"/>
        </a:p>
      </dsp:txBody>
      <dsp:txXfrm>
        <a:off x="2162" y="2423977"/>
        <a:ext cx="1715568" cy="1029341"/>
      </dsp:txXfrm>
    </dsp:sp>
    <dsp:sp modelId="{8527F17D-4673-440C-BA99-55791CD5DE52}">
      <dsp:nvSpPr>
        <dsp:cNvPr id="0" name=""/>
        <dsp:cNvSpPr/>
      </dsp:nvSpPr>
      <dsp:spPr>
        <a:xfrm>
          <a:off x="1889287" y="2423977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Editor de Dados</a:t>
          </a:r>
          <a:endParaRPr lang="en-US" sz="2300" kern="1200"/>
        </a:p>
      </dsp:txBody>
      <dsp:txXfrm>
        <a:off x="1889287" y="2423977"/>
        <a:ext cx="1715568" cy="1029341"/>
      </dsp:txXfrm>
    </dsp:sp>
    <dsp:sp modelId="{F5A56E90-8903-4CE7-971C-8D61135381DD}">
      <dsp:nvSpPr>
        <dsp:cNvPr id="0" name=""/>
        <dsp:cNvSpPr/>
      </dsp:nvSpPr>
      <dsp:spPr>
        <a:xfrm>
          <a:off x="3776413" y="2423977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Termos de Uso</a:t>
          </a:r>
          <a:endParaRPr lang="en-US" sz="2300" kern="1200"/>
        </a:p>
      </dsp:txBody>
      <dsp:txXfrm>
        <a:off x="3776413" y="2423977"/>
        <a:ext cx="1715568" cy="1029341"/>
      </dsp:txXfrm>
    </dsp:sp>
    <dsp:sp modelId="{A9857BB0-F0CD-4CDA-BC94-94D8D4DF40A0}">
      <dsp:nvSpPr>
        <dsp:cNvPr id="0" name=""/>
        <dsp:cNvSpPr/>
      </dsp:nvSpPr>
      <dsp:spPr>
        <a:xfrm>
          <a:off x="5663538" y="2423977"/>
          <a:ext cx="1715568" cy="10293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/>
            <a:t>Meus Anúncios</a:t>
          </a:r>
          <a:endParaRPr lang="en-US" sz="2300" kern="1200"/>
        </a:p>
      </dsp:txBody>
      <dsp:txXfrm>
        <a:off x="5663538" y="2423977"/>
        <a:ext cx="1715568" cy="1029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A75C999-496B-4604-8503-ED7568F60F5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4768411-375C-4B0A-A595-5078B9ED03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2F64A-F143-48CE-9624-B649C5A27632}" type="datetimeFigureOut">
              <a:rPr lang="pt-BR" smtClean="0"/>
              <a:t>26/06/2022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DE8B0B9-6233-482F-B9AB-5C2D3D2DD2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968E774-FD00-46EC-B0E4-320F00628B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6D58D-357B-479E-A2FB-F1AE7F70E5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6161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C7D4D-C58E-4BBE-AB38-777A5DEEFE04}" type="datetimeFigureOut">
              <a:rPr lang="pt-BR" noProof="0" smtClean="0"/>
              <a:t>26/06/2022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7B983-9E68-408E-BD74-F524A957E4E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2911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17B983-9E68-408E-BD74-F524A957E4E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030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48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40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698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54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37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73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94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87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63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137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365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9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gapucminasbr-my.sharepoint.com/:f:/g/personal/1413187_sga_pucminas_br/ElUPiUy-jWxMqjvWRtZNh6kB27Wcp6qFg13uLTt5z0jEcw?e=dXUn6m" TargetMode="External"/><Relationship Id="rId7" Type="http://schemas.openxmlformats.org/officeDocument/2006/relationships/hyperlink" Target="https://github.com/orgs/ICEI-PUC-Minas-PMV-ADS/projects/19" TargetMode="External"/><Relationship Id="rId2" Type="http://schemas.openxmlformats.org/officeDocument/2006/relationships/hyperlink" Target="https://github.com/ICEI-PUC-Minas-PMV-ADS/pmv-ads-2022-1-e1-proj-web-t9-ta-na-mao-grupo-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ams.microsoft.com/_#/school/conversations/T09%20-%20Grupo%206?threadId=19:fed0b36a661d4769ab08c75f91497ede@thread.tacv2&amp;ctx=channel" TargetMode="External"/><Relationship Id="rId5" Type="http://schemas.openxmlformats.org/officeDocument/2006/relationships/hyperlink" Target="https://www.adobe.com/br/products/illustrator.html" TargetMode="External"/><Relationship Id="rId4" Type="http://schemas.openxmlformats.org/officeDocument/2006/relationships/hyperlink" Target="https://www.canva.com/pt_br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B80A94-E2A9-546F-A230-7F471D98BD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6250" b="6250"/>
          <a:stretch/>
        </p:blipFill>
        <p:spPr>
          <a:xfrm>
            <a:off x="20" y="1"/>
            <a:ext cx="12191979" cy="685799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77123" y="477079"/>
            <a:ext cx="8512448" cy="1384378"/>
          </a:xfrm>
        </p:spPr>
        <p:txBody>
          <a:bodyPr rtlCol="0">
            <a:normAutofit/>
          </a:bodyPr>
          <a:lstStyle/>
          <a:p>
            <a:pPr algn="l"/>
            <a:r>
              <a:rPr lang="pt-BR" sz="6600" b="1" dirty="0">
                <a:solidFill>
                  <a:srgbClr val="FFFFFF"/>
                </a:solidFill>
                <a:latin typeface="Sitka Heading"/>
                <a:ea typeface="Batang"/>
                <a:cs typeface="Times New Roman"/>
              </a:rPr>
              <a:t>Tá Na Mão</a:t>
            </a:r>
          </a:p>
        </p:txBody>
      </p:sp>
    </p:spTree>
    <p:extLst>
      <p:ext uri="{BB962C8B-B14F-4D97-AF65-F5344CB8AC3E}">
        <p14:creationId xmlns:p14="http://schemas.microsoft.com/office/powerpoint/2010/main" val="3059316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8E2198-4514-A302-346A-30C920B87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pt-BR" b="1">
                <a:ea typeface="Batang"/>
              </a:rPr>
              <a:t>Telas</a:t>
            </a:r>
            <a:r>
              <a:rPr lang="pt-BR">
                <a:ea typeface="Batang"/>
              </a:rPr>
              <a:t> </a:t>
            </a:r>
            <a:r>
              <a:rPr lang="pt-BR" b="1">
                <a:ea typeface="Batang"/>
              </a:rPr>
              <a:t>do site "Tá Na Mão"</a:t>
            </a:r>
            <a:endParaRPr lang="pt-PT"/>
          </a:p>
        </p:txBody>
      </p:sp>
      <p:graphicFrame>
        <p:nvGraphicFramePr>
          <p:cNvPr id="14" name="Espaço Reservado para Conteúdo 2">
            <a:extLst>
              <a:ext uri="{FF2B5EF4-FFF2-40B4-BE49-F238E27FC236}">
                <a16:creationId xmlns:a16="http://schemas.microsoft.com/office/drawing/2014/main" id="{F1A4868B-0760-DF81-A1B2-34EE26D7A3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6207235"/>
              </p:ext>
            </p:extLst>
          </p:nvPr>
        </p:nvGraphicFramePr>
        <p:xfrm>
          <a:off x="3964393" y="1853376"/>
          <a:ext cx="7381270" cy="3475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6693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10A985-79C8-4023-1FCA-8F5C5A82D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287" y="190501"/>
            <a:ext cx="9810604" cy="568324"/>
          </a:xfrm>
        </p:spPr>
        <p:txBody>
          <a:bodyPr>
            <a:noAutofit/>
          </a:bodyPr>
          <a:lstStyle/>
          <a:p>
            <a:pPr algn="ctr"/>
            <a:r>
              <a:rPr lang="pt-BR" sz="4800">
                <a:solidFill>
                  <a:schemeClr val="bg1"/>
                </a:solidFill>
                <a:ea typeface="Batang"/>
              </a:rPr>
              <a:t>Principais Telas da Plataforma</a:t>
            </a:r>
            <a:endParaRPr lang="pt-BR" sz="4800">
              <a:solidFill>
                <a:schemeClr val="bg1"/>
              </a:solidFill>
            </a:endParaRPr>
          </a:p>
        </p:txBody>
      </p:sp>
      <p:pic>
        <p:nvPicPr>
          <p:cNvPr id="4" name="Imagem 4" descr="Uma imagem contendo Tabela&#10;&#10;Descrição gerada automaticamente">
            <a:extLst>
              <a:ext uri="{FF2B5EF4-FFF2-40B4-BE49-F238E27FC236}">
                <a16:creationId xmlns:a16="http://schemas.microsoft.com/office/drawing/2014/main" id="{B48A3600-D40C-840B-43AB-7BB64FCD7D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4438" y="3826881"/>
            <a:ext cx="3434822" cy="2568335"/>
          </a:xfrm>
        </p:spPr>
      </p:pic>
      <p:pic>
        <p:nvPicPr>
          <p:cNvPr id="5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3AABBAA1-F778-E810-245C-73C7839B3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192" y="3820877"/>
            <a:ext cx="3281104" cy="2583886"/>
          </a:xfrm>
          <a:prstGeom prst="rect">
            <a:avLst/>
          </a:prstGeom>
        </p:spPr>
      </p:pic>
      <p:pic>
        <p:nvPicPr>
          <p:cNvPr id="6" name="Imagem 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124443D3-C415-81D9-F875-631DED00C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6220" y="854247"/>
            <a:ext cx="3755813" cy="2575640"/>
          </a:xfrm>
          <a:prstGeom prst="rect">
            <a:avLst/>
          </a:prstGeom>
        </p:spPr>
      </p:pic>
      <p:pic>
        <p:nvPicPr>
          <p:cNvPr id="8" name="Imagem 8" descr="Interface gráfica do usuário, Aplicativo, Word&#10;&#10;Descrição gerada automaticamente">
            <a:extLst>
              <a:ext uri="{FF2B5EF4-FFF2-40B4-BE49-F238E27FC236}">
                <a16:creationId xmlns:a16="http://schemas.microsoft.com/office/drawing/2014/main" id="{7007A34C-59F1-C6A9-EB58-1B946AC215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067" y="847430"/>
            <a:ext cx="3289300" cy="2576573"/>
          </a:xfrm>
          <a:prstGeom prst="rect">
            <a:avLst/>
          </a:prstGeom>
        </p:spPr>
      </p:pic>
      <p:pic>
        <p:nvPicPr>
          <p:cNvPr id="12" name="Imagem 1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E8FF46E-0D94-BB1E-4BFA-9C1BF97B1D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300" y="848043"/>
            <a:ext cx="3771900" cy="258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45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13577A01-3DD8-4E33-BEE1-3065F7E6FB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599"/>
            <a:ext cx="7052486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F79F42-296F-B458-D6B6-392D7E64A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6451110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dirty="0" err="1"/>
              <a:t>Objetivo</a:t>
            </a:r>
            <a:endParaRPr lang="en-US" sz="4800" b="1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6D972A6-4A66-2A09-2B8B-BFC8F3A33159}"/>
              </a:ext>
            </a:extLst>
          </p:cNvPr>
          <p:cNvSpPr txBox="1"/>
          <p:nvPr/>
        </p:nvSpPr>
        <p:spPr>
          <a:xfrm>
            <a:off x="289248" y="2340161"/>
            <a:ext cx="6451109" cy="327458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r>
              <a:rPr lang="en-US" sz="3000" spc="50" dirty="0" err="1">
                <a:solidFill>
                  <a:srgbClr val="FFFFFF"/>
                </a:solidFill>
              </a:rPr>
              <a:t>Tá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na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mão</a:t>
            </a:r>
            <a:r>
              <a:rPr lang="en-US" sz="3000" spc="50" dirty="0">
                <a:solidFill>
                  <a:srgbClr val="FFFFFF"/>
                </a:solidFill>
              </a:rPr>
              <a:t>: </a:t>
            </a:r>
            <a:r>
              <a:rPr lang="en-US" sz="3000" spc="50" dirty="0" err="1">
                <a:solidFill>
                  <a:srgbClr val="FFFFFF"/>
                </a:solidFill>
              </a:rPr>
              <a:t>Página</a:t>
            </a:r>
            <a:r>
              <a:rPr lang="en-US" sz="3000" spc="50" dirty="0">
                <a:solidFill>
                  <a:srgbClr val="FFFFFF"/>
                </a:solidFill>
              </a:rPr>
              <a:t> Web que </a:t>
            </a:r>
            <a:r>
              <a:rPr lang="en-US" sz="3000" spc="50" dirty="0" err="1">
                <a:solidFill>
                  <a:srgbClr val="FFFFFF"/>
                </a:solidFill>
              </a:rPr>
              <a:t>hospeda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anúncios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locais</a:t>
            </a:r>
            <a:r>
              <a:rPr lang="en-US" sz="3000" spc="50" dirty="0">
                <a:solidFill>
                  <a:srgbClr val="FFFFFF"/>
                </a:solidFill>
              </a:rPr>
              <a:t>, </a:t>
            </a:r>
            <a:r>
              <a:rPr lang="en-US" sz="3000" spc="50" dirty="0" err="1">
                <a:solidFill>
                  <a:srgbClr val="FFFFFF"/>
                </a:solidFill>
              </a:rPr>
              <a:t>atendendo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inicialmente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uma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comunidade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periférica</a:t>
            </a:r>
            <a:r>
              <a:rPr lang="en-US" sz="3000" spc="50" dirty="0">
                <a:solidFill>
                  <a:srgbClr val="FFFFFF"/>
                </a:solidFill>
              </a:rPr>
              <a:t>, </a:t>
            </a:r>
            <a:r>
              <a:rPr lang="en-US" sz="3000" spc="50" dirty="0" err="1">
                <a:solidFill>
                  <a:srgbClr val="FFFFFF"/>
                </a:solidFill>
              </a:rPr>
              <a:t>voltado</a:t>
            </a:r>
            <a:r>
              <a:rPr lang="en-US" sz="3000" spc="50" dirty="0">
                <a:solidFill>
                  <a:srgbClr val="FFFFFF"/>
                </a:solidFill>
              </a:rPr>
              <a:t> a micro </a:t>
            </a:r>
            <a:r>
              <a:rPr lang="en-US" sz="3000" spc="50" dirty="0" err="1">
                <a:solidFill>
                  <a:srgbClr val="FFFFFF"/>
                </a:solidFill>
              </a:rPr>
              <a:t>produtores</a:t>
            </a:r>
            <a:r>
              <a:rPr lang="en-US" sz="3000" spc="50" dirty="0">
                <a:solidFill>
                  <a:srgbClr val="FFFFFF"/>
                </a:solidFill>
              </a:rPr>
              <a:t> (</a:t>
            </a:r>
            <a:r>
              <a:rPr lang="en-US" sz="3000" spc="50" dirty="0" err="1">
                <a:solidFill>
                  <a:srgbClr val="FFFFFF"/>
                </a:solidFill>
              </a:rPr>
              <a:t>microempreendedores</a:t>
            </a:r>
            <a:r>
              <a:rPr lang="en-US" sz="3000" spc="50" dirty="0">
                <a:solidFill>
                  <a:srgbClr val="FFFFFF"/>
                </a:solidFill>
              </a:rPr>
              <a:t>) e </a:t>
            </a:r>
            <a:r>
              <a:rPr lang="en-US" sz="3000" spc="50" dirty="0" err="1">
                <a:solidFill>
                  <a:srgbClr val="FFFFFF"/>
                </a:solidFill>
              </a:rPr>
              <a:t>prestadores</a:t>
            </a:r>
            <a:r>
              <a:rPr lang="en-US" sz="3000" spc="50" dirty="0">
                <a:solidFill>
                  <a:srgbClr val="FFFFFF"/>
                </a:solidFill>
              </a:rPr>
              <a:t> de </a:t>
            </a:r>
            <a:r>
              <a:rPr lang="en-US" sz="3000" spc="50" dirty="0" err="1">
                <a:solidFill>
                  <a:srgbClr val="FFFFFF"/>
                </a:solidFill>
              </a:rPr>
              <a:t>serviço</a:t>
            </a:r>
            <a:r>
              <a:rPr lang="en-US" sz="3000" spc="50" dirty="0">
                <a:solidFill>
                  <a:srgbClr val="FFFFFF"/>
                </a:solidFill>
              </a:rPr>
              <a:t>, com </a:t>
            </a:r>
            <a:r>
              <a:rPr lang="en-US" sz="3000" spc="50" dirty="0" err="1">
                <a:solidFill>
                  <a:srgbClr val="FFFFFF"/>
                </a:solidFill>
              </a:rPr>
              <a:t>acesso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por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meio</a:t>
            </a:r>
            <a:r>
              <a:rPr lang="en-US" sz="3000" spc="50" dirty="0">
                <a:solidFill>
                  <a:srgbClr val="FFFFFF"/>
                </a:solidFill>
              </a:rPr>
              <a:t> de </a:t>
            </a:r>
            <a:r>
              <a:rPr lang="en-US" sz="3000" spc="50" dirty="0" err="1">
                <a:solidFill>
                  <a:srgbClr val="FFFFFF"/>
                </a:solidFill>
              </a:rPr>
              <a:t>computadores</a:t>
            </a:r>
            <a:r>
              <a:rPr lang="en-US" sz="3000" spc="50" dirty="0">
                <a:solidFill>
                  <a:srgbClr val="FFFFFF"/>
                </a:solidFill>
              </a:rPr>
              <a:t> e </a:t>
            </a:r>
            <a:r>
              <a:rPr lang="en-US" sz="3000" spc="50" dirty="0" err="1">
                <a:solidFill>
                  <a:srgbClr val="FFFFFF"/>
                </a:solidFill>
              </a:rPr>
              <a:t>dispositivos</a:t>
            </a:r>
            <a:r>
              <a:rPr lang="en-US" sz="3000" spc="50" dirty="0">
                <a:solidFill>
                  <a:srgbClr val="FFFFFF"/>
                </a:solidFill>
              </a:rPr>
              <a:t> </a:t>
            </a:r>
            <a:r>
              <a:rPr lang="en-US" sz="3000" spc="50" dirty="0" err="1">
                <a:solidFill>
                  <a:srgbClr val="FFFFFF"/>
                </a:solidFill>
              </a:rPr>
              <a:t>móveis</a:t>
            </a:r>
            <a:r>
              <a:rPr lang="en-US" sz="3000" spc="50" dirty="0">
                <a:solidFill>
                  <a:srgbClr val="FFFFFF"/>
                </a:solidFill>
              </a:rPr>
              <a:t>. 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pc="50" dirty="0">
              <a:solidFill>
                <a:srgbClr val="FFFFFF"/>
              </a:solidFill>
            </a:endParaRPr>
          </a:p>
        </p:txBody>
      </p:sp>
      <p:pic>
        <p:nvPicPr>
          <p:cNvPr id="3" name="Imagem 6" descr="Ícone&#10;&#10;Descrição gerada automaticamente">
            <a:extLst>
              <a:ext uri="{FF2B5EF4-FFF2-40B4-BE49-F238E27FC236}">
                <a16:creationId xmlns:a16="http://schemas.microsoft.com/office/drawing/2014/main" id="{CEA24D05-FA6C-AF77-3E6C-75C990AFE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04" r="14619" b="3"/>
          <a:stretch/>
        </p:blipFill>
        <p:spPr>
          <a:xfrm>
            <a:off x="7545032" y="759599"/>
            <a:ext cx="3778286" cy="533065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0CFCC7C-1C72-F64F-4DC3-1A039497BDF4}"/>
              </a:ext>
            </a:extLst>
          </p:cNvPr>
          <p:cNvSpPr txBox="1"/>
          <p:nvPr/>
        </p:nvSpPr>
        <p:spPr>
          <a:xfrm>
            <a:off x="4867275" y="33432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7330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E9F5D7F-1BBC-4096-ADA7-AA9C9E4D2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06D370DD-716B-4528-B475-331F84CEA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514" y="758953"/>
            <a:ext cx="7052486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681E7C7-E380-31A2-0506-472043BDA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1642" y="1123837"/>
            <a:ext cx="6451110" cy="1255469"/>
          </a:xfrm>
        </p:spPr>
        <p:txBody>
          <a:bodyPr>
            <a:normAutofit/>
          </a:bodyPr>
          <a:lstStyle/>
          <a:p>
            <a:r>
              <a:rPr lang="pt-BR" sz="4800" b="1">
                <a:ea typeface="Batang"/>
              </a:rPr>
              <a:t>Problema</a:t>
            </a:r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E79D076F-656A-4CD9-83AD-AF8F4B28C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ACD2E787-651A-63C1-EB9C-9671FD0B0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71" y="1535135"/>
            <a:ext cx="3778286" cy="3778286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E422B9-9A30-51DB-CFE4-CDDBACCD1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1644" y="2323948"/>
            <a:ext cx="6451109" cy="32745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3000" dirty="0">
                <a:solidFill>
                  <a:srgbClr val="FFFFFF"/>
                </a:solidFill>
                <a:ea typeface="Batang"/>
                <a:cs typeface="Arial"/>
              </a:rPr>
              <a:t>A dificuldade dos comerciantes locais para divulgar seus produtos, prejudicam os pequenos empreendedores a escoarem suas produções. Pessoas de baixa renda têm acesso limitado as ferramentas já existentes às aplicações para hospedar anúncios e serviços mais famosos</a:t>
            </a:r>
            <a:endParaRPr lang="pt-BR" sz="3000" dirty="0">
              <a:solidFill>
                <a:srgbClr val="FFFFFF"/>
              </a:solidFill>
              <a:ea typeface="Batang"/>
            </a:endParaRPr>
          </a:p>
          <a:p>
            <a:endParaRPr lang="pt-BR" dirty="0">
              <a:solidFill>
                <a:srgbClr val="FFFFF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C8236F6-6569-6CCB-F06C-CA2975FF3BB2}"/>
              </a:ext>
            </a:extLst>
          </p:cNvPr>
          <p:cNvSpPr txBox="1"/>
          <p:nvPr/>
        </p:nvSpPr>
        <p:spPr>
          <a:xfrm>
            <a:off x="8203721" y="206458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9022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96A55C8-89F1-439D-863D-E208C0AC8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ma flecha atingindo um alvo">
            <a:extLst>
              <a:ext uri="{FF2B5EF4-FFF2-40B4-BE49-F238E27FC236}">
                <a16:creationId xmlns:a16="http://schemas.microsoft.com/office/drawing/2014/main" id="{461DF129-E739-C260-09CA-AF9566E08E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833" r="9092" b="25019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4A1FD7E-EAEC-40B9-B75B-432F9DA75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609599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90DCAA-6037-8BA4-BDAA-EC3000796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759050"/>
            <a:ext cx="5218209" cy="1255469"/>
          </a:xfrm>
        </p:spPr>
        <p:txBody>
          <a:bodyPr>
            <a:normAutofit/>
          </a:bodyPr>
          <a:lstStyle/>
          <a:p>
            <a:r>
              <a:rPr lang="pt-BR" sz="4800" b="1">
                <a:ea typeface="Batang"/>
              </a:rPr>
              <a:t>Público alvo</a:t>
            </a:r>
            <a:endParaRPr lang="pt-BR" sz="4800" b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5AEBEB-BCBB-2AFE-ECA6-607A83132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20" y="1780820"/>
            <a:ext cx="5769443" cy="32745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3000" dirty="0">
                <a:solidFill>
                  <a:srgbClr val="FFFFFF"/>
                </a:solidFill>
                <a:ea typeface="Batang"/>
                <a:cs typeface="Arial"/>
              </a:rPr>
              <a:t>De acordo com a nossa proposta, o público alvo engloba os moradores da comunidade atendida pela plataforma que desejam impulsionar o seu negócio, como exemplo prestadores de serviços e anunciantes que desejam se desfazer de bens pessoais que serão úteis aos possíveis clientes. </a:t>
            </a:r>
            <a:endParaRPr lang="pt-BR" sz="3000" dirty="0">
              <a:solidFill>
                <a:srgbClr val="FFFFFF"/>
              </a:solidFill>
            </a:endParaRPr>
          </a:p>
          <a:p>
            <a:endParaRPr lang="pt-BR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8629E-396B-4C99-B284-F30AABDF2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32819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AA5D87-2263-602F-CACD-CB0B67C18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b="1">
                <a:ea typeface="Batang"/>
              </a:rPr>
              <a:t>Requisitos </a:t>
            </a:r>
            <a:endParaRPr lang="pt-BR" b="1"/>
          </a:p>
        </p:txBody>
      </p:sp>
      <p:pic>
        <p:nvPicPr>
          <p:cNvPr id="6" name="Imagem 6" descr="Ícone&#10;&#10;Descrição gerada automaticamente">
            <a:extLst>
              <a:ext uri="{FF2B5EF4-FFF2-40B4-BE49-F238E27FC236}">
                <a16:creationId xmlns:a16="http://schemas.microsoft.com/office/drawing/2014/main" id="{E088E47E-74A2-B047-3ED9-EB6B354C0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92" y="2927900"/>
            <a:ext cx="3474720" cy="3563816"/>
          </a:xfrm>
          <a:prstGeom prst="rect">
            <a:avLst/>
          </a:prstGeom>
        </p:spPr>
      </p:pic>
      <p:graphicFrame>
        <p:nvGraphicFramePr>
          <p:cNvPr id="17" name="Espaço Reservado para Conteúdo 2">
            <a:extLst>
              <a:ext uri="{FF2B5EF4-FFF2-40B4-BE49-F238E27FC236}">
                <a16:creationId xmlns:a16="http://schemas.microsoft.com/office/drawing/2014/main" id="{9E14D9E1-643F-D805-6989-0595C46AE9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6413437"/>
              </p:ext>
            </p:extLst>
          </p:nvPr>
        </p:nvGraphicFramePr>
        <p:xfrm>
          <a:off x="5085226" y="353406"/>
          <a:ext cx="6512293" cy="615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9489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3">
            <a:extLst>
              <a:ext uri="{FF2B5EF4-FFF2-40B4-BE49-F238E27FC236}">
                <a16:creationId xmlns:a16="http://schemas.microsoft.com/office/drawing/2014/main" id="{A566E947-FB18-4E34-92A1-7AE660349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7E1FB687-F018-4798-90C8-38F1111E1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28428" y="272368"/>
            <a:ext cx="1741251" cy="114300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AF9672C-F177-6B07-7EB3-DC65EFCCC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67" y="5476502"/>
            <a:ext cx="10908667" cy="102140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800" b="1" err="1">
                <a:ea typeface="Batang"/>
              </a:rPr>
              <a:t>Metodologia</a:t>
            </a:r>
            <a:endParaRPr lang="en-US" sz="4800" b="1">
              <a:ea typeface="Batang"/>
            </a:endParaRPr>
          </a:p>
        </p:txBody>
      </p:sp>
      <p:sp>
        <p:nvSpPr>
          <p:cNvPr id="15" name="Rectangle 17">
            <a:extLst>
              <a:ext uri="{FF2B5EF4-FFF2-40B4-BE49-F238E27FC236}">
                <a16:creationId xmlns:a16="http://schemas.microsoft.com/office/drawing/2014/main" id="{99BAA161-AE24-467D-9AE2-A99E23CD7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7030" y="-5522982"/>
            <a:ext cx="384048" cy="1143001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9" name="Espaço Reservado para Conteúdo 8">
            <a:extLst>
              <a:ext uri="{FF2B5EF4-FFF2-40B4-BE49-F238E27FC236}">
                <a16:creationId xmlns:a16="http://schemas.microsoft.com/office/drawing/2014/main" id="{AA533E12-9230-542C-B15B-23C800B40F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3772441"/>
              </p:ext>
            </p:extLst>
          </p:nvPr>
        </p:nvGraphicFramePr>
        <p:xfrm>
          <a:off x="702727" y="1062844"/>
          <a:ext cx="10786547" cy="3376772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4171640">
                  <a:extLst>
                    <a:ext uri="{9D8B030D-6E8A-4147-A177-3AD203B41FA5}">
                      <a16:colId xmlns:a16="http://schemas.microsoft.com/office/drawing/2014/main" val="1021666883"/>
                    </a:ext>
                  </a:extLst>
                </a:gridCol>
                <a:gridCol w="3084790">
                  <a:extLst>
                    <a:ext uri="{9D8B030D-6E8A-4147-A177-3AD203B41FA5}">
                      <a16:colId xmlns:a16="http://schemas.microsoft.com/office/drawing/2014/main" val="3858587911"/>
                    </a:ext>
                  </a:extLst>
                </a:gridCol>
                <a:gridCol w="3530117">
                  <a:extLst>
                    <a:ext uri="{9D8B030D-6E8A-4147-A177-3AD203B41FA5}">
                      <a16:colId xmlns:a16="http://schemas.microsoft.com/office/drawing/2014/main" val="3973608960"/>
                    </a:ext>
                  </a:extLst>
                </a:gridCol>
              </a:tblGrid>
              <a:tr h="605239"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b="0" cap="none" spc="0">
                          <a:solidFill>
                            <a:schemeClr val="bg1"/>
                          </a:solidFill>
                          <a:effectLst/>
                          <a:latin typeface="Bembo"/>
                        </a:rPr>
                        <a:t>Ambiente</a:t>
                      </a:r>
                    </a:p>
                  </a:txBody>
                  <a:tcPr marL="78430" marR="78430" marT="141173" marB="784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b="0" cap="none" spc="0">
                          <a:solidFill>
                            <a:schemeClr val="bg1"/>
                          </a:solidFill>
                          <a:effectLst/>
                          <a:latin typeface="Bembo"/>
                        </a:rPr>
                        <a:t>Plataforma</a:t>
                      </a:r>
                    </a:p>
                  </a:txBody>
                  <a:tcPr marL="78430" marR="78430" marT="141173" marB="784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b="0" cap="none" spc="0">
                          <a:solidFill>
                            <a:schemeClr val="bg1"/>
                          </a:solidFill>
                          <a:effectLst/>
                          <a:latin typeface="Bembo"/>
                        </a:rPr>
                        <a:t>Link de Acesso</a:t>
                      </a:r>
                    </a:p>
                  </a:txBody>
                  <a:tcPr marL="78430" marR="78430" marT="141173" marB="784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704786"/>
                  </a:ext>
                </a:extLst>
              </a:tr>
              <a:tr h="605239"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Repositório de Código Fonte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 err="1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Github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Repositório Tá na Mão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646849"/>
                  </a:ext>
                </a:extLst>
              </a:tr>
              <a:tr h="605239"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Documento do Projeto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OneDrive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OneDrive Tá na Mão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3561071"/>
                  </a:ext>
                </a:extLst>
              </a:tr>
              <a:tr h="605239"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Projeto de Interface e </a:t>
                      </a:r>
                      <a:r>
                        <a:rPr lang="pt-BR" sz="2300" cap="none" spc="0" err="1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Wireframes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 err="1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Canva</a:t>
                      </a: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, Adobe Illustrator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Canva</a:t>
                      </a: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, </a:t>
                      </a: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Adobe Illustrator 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102612"/>
                  </a:ext>
                </a:extLst>
              </a:tr>
              <a:tr h="955816"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Gerenciamento de Projeto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 err="1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Teams</a:t>
                      </a: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</a:rPr>
                        <a:t>, GitHub</a:t>
                      </a: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Teams Grupo 6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  <a:p>
                      <a:pPr algn="ctr" fontAlgn="t">
                        <a:spcBef>
                          <a:spcPts val="0"/>
                        </a:spcBef>
                        <a:spcAft>
                          <a:spcPts val="700"/>
                        </a:spcAft>
                      </a:pPr>
                      <a:r>
                        <a:rPr lang="pt-BR" sz="2300" cap="none" spc="0">
                          <a:solidFill>
                            <a:schemeClr val="tx1"/>
                          </a:solidFill>
                          <a:effectLst/>
                          <a:latin typeface="Bembo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Projeto no GitHub</a:t>
                      </a:r>
                      <a:endParaRPr lang="pt-BR" sz="2300" cap="none" spc="0">
                        <a:solidFill>
                          <a:schemeClr val="tx1"/>
                        </a:solidFill>
                        <a:effectLst/>
                        <a:latin typeface="Bembo"/>
                      </a:endParaRPr>
                    </a:p>
                  </a:txBody>
                  <a:tcPr marL="78430" marR="78430" marT="141173" marB="784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634049"/>
                  </a:ext>
                </a:extLst>
              </a:tr>
            </a:tbl>
          </a:graphicData>
        </a:graphic>
      </p:graphicFrame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D73AF440-E7DC-B87B-F44A-4B97BAE060BA}"/>
              </a:ext>
            </a:extLst>
          </p:cNvPr>
          <p:cNvCxnSpPr/>
          <p:nvPr/>
        </p:nvCxnSpPr>
        <p:spPr>
          <a:xfrm>
            <a:off x="4778477" y="1062844"/>
            <a:ext cx="0" cy="33767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83D84760-4A52-AABD-3FE0-A46D8297DEC5}"/>
              </a:ext>
            </a:extLst>
          </p:cNvPr>
          <p:cNvCxnSpPr>
            <a:cxnSpLocks/>
          </p:cNvCxnSpPr>
          <p:nvPr/>
        </p:nvCxnSpPr>
        <p:spPr>
          <a:xfrm>
            <a:off x="7924800" y="1062844"/>
            <a:ext cx="68826" cy="350915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47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4">
            <a:extLst>
              <a:ext uri="{FF2B5EF4-FFF2-40B4-BE49-F238E27FC236}">
                <a16:creationId xmlns:a16="http://schemas.microsoft.com/office/drawing/2014/main" id="{EE9F5D7F-1BBC-4096-ADA7-AA9C9E4D2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06D370DD-716B-4528-B475-331F84CEA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3"/>
            <a:ext cx="7052486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C6AB65-D49F-D760-669F-F98B4965E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848220"/>
            <a:ext cx="6451110" cy="1255469"/>
          </a:xfrm>
        </p:spPr>
        <p:txBody>
          <a:bodyPr>
            <a:normAutofit/>
          </a:bodyPr>
          <a:lstStyle/>
          <a:p>
            <a:r>
              <a:rPr lang="pt-BR" sz="4800" b="1">
                <a:ea typeface="Batang"/>
              </a:rPr>
              <a:t>Código fonte</a:t>
            </a:r>
            <a:endParaRPr lang="pt-BR" sz="4800" b="1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146FD2F-5411-EB3B-AAFC-7433F7126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1918629"/>
            <a:ext cx="6451109" cy="32745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3000" dirty="0">
                <a:solidFill>
                  <a:srgbClr val="FFFFFF"/>
                </a:solidFill>
                <a:ea typeface="Batang"/>
                <a:cs typeface="Arial"/>
              </a:rPr>
              <a:t>A gestão de código fonte empregada para a construção da plataforma “Tá na mão”, é o desenvolvimento baseado em troncos, que é uma das várias estratégias de </a:t>
            </a:r>
            <a:r>
              <a:rPr lang="pt-BR" sz="3000" dirty="0" err="1">
                <a:solidFill>
                  <a:srgbClr val="FFFFFF"/>
                </a:solidFill>
                <a:ea typeface="Batang"/>
                <a:cs typeface="Arial"/>
              </a:rPr>
              <a:t>branching</a:t>
            </a:r>
            <a:r>
              <a:rPr lang="pt-BR" sz="3000" dirty="0">
                <a:solidFill>
                  <a:srgbClr val="FFFFFF"/>
                </a:solidFill>
                <a:ea typeface="Batang"/>
                <a:cs typeface="Arial"/>
              </a:rPr>
              <a:t> (ramificação) frequentemente usadas por equipes que praticam integração contínua e entrega/implantação contínua (CI/CD).</a:t>
            </a:r>
            <a:endParaRPr lang="en-US" sz="3000" dirty="0">
              <a:solidFill>
                <a:srgbClr val="FFFFFF"/>
              </a:solidFill>
              <a:ea typeface="Batang"/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6FF37EC6-B98A-A2A5-0B64-A4B7D972B2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944" y="2106601"/>
            <a:ext cx="3778286" cy="2635354"/>
          </a:xfrm>
          <a:prstGeom prst="rect">
            <a:avLst/>
          </a:prstGeom>
        </p:spPr>
      </p:pic>
      <p:sp>
        <p:nvSpPr>
          <p:cNvPr id="16" name="Rectangle 18">
            <a:extLst>
              <a:ext uri="{FF2B5EF4-FFF2-40B4-BE49-F238E27FC236}">
                <a16:creationId xmlns:a16="http://schemas.microsoft.com/office/drawing/2014/main" id="{E79D076F-656A-4CD9-83AD-AF8F4B28C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19038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F3F33D-3800-CC11-0248-DF78BDAAA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162" y="523337"/>
            <a:ext cx="2420642" cy="5212929"/>
          </a:xfrm>
        </p:spPr>
        <p:txBody>
          <a:bodyPr>
            <a:normAutofit/>
          </a:bodyPr>
          <a:lstStyle/>
          <a:p>
            <a:r>
              <a:rPr lang="pt-BR" sz="4800" b="1">
                <a:ea typeface="Batang"/>
              </a:rPr>
              <a:t>Fluxo </a:t>
            </a:r>
            <a:br>
              <a:rPr lang="pt-BR" sz="4800" b="1">
                <a:ea typeface="Batang"/>
              </a:rPr>
            </a:br>
            <a:r>
              <a:rPr lang="pt-BR" sz="4800" b="1">
                <a:ea typeface="Batang"/>
              </a:rPr>
              <a:t>do </a:t>
            </a:r>
            <a:br>
              <a:rPr lang="pt-BR" sz="4800" b="1">
                <a:ea typeface="Batang"/>
              </a:rPr>
            </a:br>
            <a:r>
              <a:rPr lang="pt-BR" sz="4800" b="1">
                <a:ea typeface="Batang"/>
              </a:rPr>
              <a:t>usuário</a:t>
            </a:r>
            <a:endParaRPr lang="pt-BR" sz="4800" b="1"/>
          </a:p>
        </p:txBody>
      </p:sp>
      <p:pic>
        <p:nvPicPr>
          <p:cNvPr id="4" name="Imagem 4" descr="Diagrama&#10;&#10;Descrição gerada automaticamente">
            <a:extLst>
              <a:ext uri="{FF2B5EF4-FFF2-40B4-BE49-F238E27FC236}">
                <a16:creationId xmlns:a16="http://schemas.microsoft.com/office/drawing/2014/main" id="{8CF5F61C-348D-BA81-828F-CB1507DE5B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6498" y="272868"/>
            <a:ext cx="8390500" cy="6326564"/>
          </a:xfrm>
        </p:spPr>
      </p:pic>
    </p:spTree>
    <p:extLst>
      <p:ext uri="{BB962C8B-B14F-4D97-AF65-F5344CB8AC3E}">
        <p14:creationId xmlns:p14="http://schemas.microsoft.com/office/powerpoint/2010/main" val="3575626571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" name="Rectangle 12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952ED4-B9DB-286F-F638-205DD09B7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b="1" spc="-100"/>
              <a:t>Arquitetura da solução</a:t>
            </a:r>
          </a:p>
        </p:txBody>
      </p:sp>
      <p:pic>
        <p:nvPicPr>
          <p:cNvPr id="4" name="Imagem 4" descr="Diagrama&#10;&#10;Descrição gerada automaticamente">
            <a:extLst>
              <a:ext uri="{FF2B5EF4-FFF2-40B4-BE49-F238E27FC236}">
                <a16:creationId xmlns:a16="http://schemas.microsoft.com/office/drawing/2014/main" id="{079F6B45-55CF-5ED6-B0C6-31DCBE951C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1834" y="541043"/>
            <a:ext cx="6556230" cy="3556755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DEF1B61F-39D8-00DA-922D-85E07EA0B38F}"/>
              </a:ext>
            </a:extLst>
          </p:cNvPr>
          <p:cNvSpPr/>
          <p:nvPr/>
        </p:nvSpPr>
        <p:spPr>
          <a:xfrm>
            <a:off x="8013290" y="1330710"/>
            <a:ext cx="904568" cy="245806"/>
          </a:xfrm>
          <a:prstGeom prst="rect">
            <a:avLst/>
          </a:prstGeom>
          <a:solidFill>
            <a:srgbClr val="FFA200"/>
          </a:solidFill>
          <a:ln>
            <a:solidFill>
              <a:srgbClr val="FFA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7D51755-D8DB-F012-3D51-7FA24FE0D878}"/>
              </a:ext>
            </a:extLst>
          </p:cNvPr>
          <p:cNvSpPr txBox="1"/>
          <p:nvPr/>
        </p:nvSpPr>
        <p:spPr>
          <a:xfrm>
            <a:off x="8013290" y="1388270"/>
            <a:ext cx="10520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b="1" dirty="0"/>
              <a:t>GITHUB PAGES</a:t>
            </a:r>
          </a:p>
        </p:txBody>
      </p:sp>
    </p:spTree>
    <p:extLst>
      <p:ext uri="{BB962C8B-B14F-4D97-AF65-F5344CB8AC3E}">
        <p14:creationId xmlns:p14="http://schemas.microsoft.com/office/powerpoint/2010/main" val="259198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41</TotalTime>
  <Words>358</Words>
  <Application>Microsoft Office PowerPoint</Application>
  <PresentationFormat>Widescreen</PresentationFormat>
  <Paragraphs>51</Paragraphs>
  <Slides>11</Slides>
  <Notes>1</Notes>
  <HiddenSlides>1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Bembo</vt:lpstr>
      <vt:lpstr>Calibri</vt:lpstr>
      <vt:lpstr>Corbel</vt:lpstr>
      <vt:lpstr>Sitka Heading</vt:lpstr>
      <vt:lpstr>Wingdings 2</vt:lpstr>
      <vt:lpstr>Frame</vt:lpstr>
      <vt:lpstr>Tá Na Mão</vt:lpstr>
      <vt:lpstr>Objetivo</vt:lpstr>
      <vt:lpstr>Problema</vt:lpstr>
      <vt:lpstr>Público alvo</vt:lpstr>
      <vt:lpstr>Requisitos </vt:lpstr>
      <vt:lpstr>Metodologia</vt:lpstr>
      <vt:lpstr>Código fonte</vt:lpstr>
      <vt:lpstr>Fluxo  do  usuário</vt:lpstr>
      <vt:lpstr>Arquitetura da solução</vt:lpstr>
      <vt:lpstr>Telas do site "Tá Na Mão"</vt:lpstr>
      <vt:lpstr>Principais Telas da Plataforma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Anna Freitas</dc:creator>
  <cp:lastModifiedBy>Anna Karolina De Souza Freitas</cp:lastModifiedBy>
  <cp:revision>515</cp:revision>
  <dcterms:created xsi:type="dcterms:W3CDTF">2022-06-21T21:29:46Z</dcterms:created>
  <dcterms:modified xsi:type="dcterms:W3CDTF">2022-06-26T22:56:40Z</dcterms:modified>
</cp:coreProperties>
</file>

<file path=docProps/thumbnail.jpeg>
</file>